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C9C19C-7ED1-4358-92CF-C24ED5B0BC4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8B5B38-C599-4C44-8256-B10B060F3D5C}">
      <dgm:prSet/>
      <dgm:spPr/>
      <dgm:t>
        <a:bodyPr/>
        <a:lstStyle/>
        <a:p>
          <a:r>
            <a:rPr lang="en-US"/>
            <a:t>Executive Summary</a:t>
          </a:r>
        </a:p>
      </dgm:t>
    </dgm:pt>
    <dgm:pt modelId="{C049211D-19D6-4038-B86F-66A454C85179}" type="parTrans" cxnId="{D0AA204E-E3BF-4DBA-BF58-7F84689404E8}">
      <dgm:prSet/>
      <dgm:spPr/>
      <dgm:t>
        <a:bodyPr/>
        <a:lstStyle/>
        <a:p>
          <a:endParaRPr lang="en-US"/>
        </a:p>
      </dgm:t>
    </dgm:pt>
    <dgm:pt modelId="{03087D3E-CC5E-49FA-BFA9-3E0E227C8AA9}" type="sibTrans" cxnId="{D0AA204E-E3BF-4DBA-BF58-7F84689404E8}">
      <dgm:prSet/>
      <dgm:spPr/>
      <dgm:t>
        <a:bodyPr/>
        <a:lstStyle/>
        <a:p>
          <a:endParaRPr lang="en-US"/>
        </a:p>
      </dgm:t>
    </dgm:pt>
    <dgm:pt modelId="{572B0AC9-C7FC-445E-9C81-C812F81E278D}">
      <dgm:prSet/>
      <dgm:spPr/>
      <dgm:t>
        <a:bodyPr/>
        <a:lstStyle/>
        <a:p>
          <a:r>
            <a:rPr lang="en-US"/>
            <a:t>Data collection methodology:</a:t>
          </a:r>
        </a:p>
      </dgm:t>
    </dgm:pt>
    <dgm:pt modelId="{34384398-31AF-434A-8E9C-89DED361816D}" type="parTrans" cxnId="{ED71B1D0-4AC2-4114-B972-917FCB70F0D9}">
      <dgm:prSet/>
      <dgm:spPr/>
      <dgm:t>
        <a:bodyPr/>
        <a:lstStyle/>
        <a:p>
          <a:endParaRPr lang="en-US"/>
        </a:p>
      </dgm:t>
    </dgm:pt>
    <dgm:pt modelId="{7219B356-6143-4536-879C-83E612CB862B}" type="sibTrans" cxnId="{ED71B1D0-4AC2-4114-B972-917FCB70F0D9}">
      <dgm:prSet/>
      <dgm:spPr/>
      <dgm:t>
        <a:bodyPr/>
        <a:lstStyle/>
        <a:p>
          <a:endParaRPr lang="en-US"/>
        </a:p>
      </dgm:t>
    </dgm:pt>
    <dgm:pt modelId="{E4D7D0B7-7B73-419D-85C0-408580355D7F}">
      <dgm:prSet/>
      <dgm:spPr/>
      <dgm:t>
        <a:bodyPr/>
        <a:lstStyle/>
        <a:p>
          <a:r>
            <a:rPr lang="en-US"/>
            <a:t>Data was collected using SpaceX API and web scraping from Wikipedia. </a:t>
          </a:r>
        </a:p>
      </dgm:t>
    </dgm:pt>
    <dgm:pt modelId="{1A2C1346-3927-44B2-8F75-3B02797A97B6}" type="parTrans" cxnId="{0B01A72B-2B93-4B6B-809D-1390EA938892}">
      <dgm:prSet/>
      <dgm:spPr/>
      <dgm:t>
        <a:bodyPr/>
        <a:lstStyle/>
        <a:p>
          <a:endParaRPr lang="en-US"/>
        </a:p>
      </dgm:t>
    </dgm:pt>
    <dgm:pt modelId="{44DBC26C-9349-4D95-B220-A5FFE9688FA2}" type="sibTrans" cxnId="{0B01A72B-2B93-4B6B-809D-1390EA938892}">
      <dgm:prSet/>
      <dgm:spPr/>
      <dgm:t>
        <a:bodyPr/>
        <a:lstStyle/>
        <a:p>
          <a:endParaRPr lang="en-US"/>
        </a:p>
      </dgm:t>
    </dgm:pt>
    <dgm:pt modelId="{87FA6C43-21B6-496E-AD1D-91D8C548A73D}">
      <dgm:prSet/>
      <dgm:spPr/>
      <dgm:t>
        <a:bodyPr/>
        <a:lstStyle/>
        <a:p>
          <a:r>
            <a:rPr lang="en-US"/>
            <a:t>Perform data wrangling</a:t>
          </a:r>
        </a:p>
      </dgm:t>
    </dgm:pt>
    <dgm:pt modelId="{93605294-8B2A-442D-B7AD-868E2A71308D}" type="parTrans" cxnId="{3EECFECD-7949-479F-9F92-9C0C4E1D5A29}">
      <dgm:prSet/>
      <dgm:spPr/>
      <dgm:t>
        <a:bodyPr/>
        <a:lstStyle/>
        <a:p>
          <a:endParaRPr lang="en-US"/>
        </a:p>
      </dgm:t>
    </dgm:pt>
    <dgm:pt modelId="{6F495F0F-20BA-49EA-94A7-C057536E0243}" type="sibTrans" cxnId="{3EECFECD-7949-479F-9F92-9C0C4E1D5A29}">
      <dgm:prSet/>
      <dgm:spPr/>
      <dgm:t>
        <a:bodyPr/>
        <a:lstStyle/>
        <a:p>
          <a:endParaRPr lang="en-US"/>
        </a:p>
      </dgm:t>
    </dgm:pt>
    <dgm:pt modelId="{761A349B-0E6C-46E9-9002-61F07C8DAD91}">
      <dgm:prSet/>
      <dgm:spPr/>
      <dgm:t>
        <a:bodyPr/>
        <a:lstStyle/>
        <a:p>
          <a:r>
            <a:rPr lang="en-US"/>
            <a:t>One-hot encoding was applied to categorical features</a:t>
          </a:r>
        </a:p>
      </dgm:t>
    </dgm:pt>
    <dgm:pt modelId="{25A5A86C-FFE6-4B38-AD14-8FBD8F5BAC69}" type="parTrans" cxnId="{4CC979F8-0DB8-4093-9998-EE1094026604}">
      <dgm:prSet/>
      <dgm:spPr/>
      <dgm:t>
        <a:bodyPr/>
        <a:lstStyle/>
        <a:p>
          <a:endParaRPr lang="en-US"/>
        </a:p>
      </dgm:t>
    </dgm:pt>
    <dgm:pt modelId="{311D24E2-6173-42BE-9400-82653548D6F8}" type="sibTrans" cxnId="{4CC979F8-0DB8-4093-9998-EE1094026604}">
      <dgm:prSet/>
      <dgm:spPr/>
      <dgm:t>
        <a:bodyPr/>
        <a:lstStyle/>
        <a:p>
          <a:endParaRPr lang="en-US"/>
        </a:p>
      </dgm:t>
    </dgm:pt>
    <dgm:pt modelId="{82EE5EB6-A663-44EE-BA1C-4E8AEBBE6643}">
      <dgm:prSet/>
      <dgm:spPr/>
      <dgm:t>
        <a:bodyPr/>
        <a:lstStyle/>
        <a:p>
          <a:r>
            <a:rPr lang="en-US"/>
            <a:t>Perform exploratory data analysis (EDA) using visualization and SQL</a:t>
          </a:r>
        </a:p>
      </dgm:t>
    </dgm:pt>
    <dgm:pt modelId="{F66EEC19-5474-4C4C-95B9-9972D3A0D667}" type="parTrans" cxnId="{21DAC9BF-0A41-4641-AB07-B335D1000104}">
      <dgm:prSet/>
      <dgm:spPr/>
      <dgm:t>
        <a:bodyPr/>
        <a:lstStyle/>
        <a:p>
          <a:endParaRPr lang="en-US"/>
        </a:p>
      </dgm:t>
    </dgm:pt>
    <dgm:pt modelId="{89D0508F-C8AA-46B0-B088-B43FF5A343C8}" type="sibTrans" cxnId="{21DAC9BF-0A41-4641-AB07-B335D1000104}">
      <dgm:prSet/>
      <dgm:spPr/>
      <dgm:t>
        <a:bodyPr/>
        <a:lstStyle/>
        <a:p>
          <a:endParaRPr lang="en-US"/>
        </a:p>
      </dgm:t>
    </dgm:pt>
    <dgm:pt modelId="{0DEC34D8-0101-457E-A72E-4E1B05DE172E}">
      <dgm:prSet/>
      <dgm:spPr/>
      <dgm:t>
        <a:bodyPr/>
        <a:lstStyle/>
        <a:p>
          <a:r>
            <a:rPr lang="en-US"/>
            <a:t>Perform interactive visual analytics using Folium and Plotly Dash</a:t>
          </a:r>
        </a:p>
      </dgm:t>
    </dgm:pt>
    <dgm:pt modelId="{F574D5CD-5C39-4DCF-BF13-61598BF3E063}" type="parTrans" cxnId="{5B3FEC7E-AFB7-40C3-BC90-7A9041EDE2C9}">
      <dgm:prSet/>
      <dgm:spPr/>
      <dgm:t>
        <a:bodyPr/>
        <a:lstStyle/>
        <a:p>
          <a:endParaRPr lang="en-US"/>
        </a:p>
      </dgm:t>
    </dgm:pt>
    <dgm:pt modelId="{9AFB303D-2897-45B6-8C1B-E91C0FC2B238}" type="sibTrans" cxnId="{5B3FEC7E-AFB7-40C3-BC90-7A9041EDE2C9}">
      <dgm:prSet/>
      <dgm:spPr/>
      <dgm:t>
        <a:bodyPr/>
        <a:lstStyle/>
        <a:p>
          <a:endParaRPr lang="en-US"/>
        </a:p>
      </dgm:t>
    </dgm:pt>
    <dgm:pt modelId="{2FB3AF86-7AFE-4D32-AFA1-1BE6D61DB2C7}">
      <dgm:prSet/>
      <dgm:spPr/>
      <dgm:t>
        <a:bodyPr/>
        <a:lstStyle/>
        <a:p>
          <a:r>
            <a:rPr lang="en-US"/>
            <a:t>Perform predictive analysis using classification models</a:t>
          </a:r>
        </a:p>
      </dgm:t>
    </dgm:pt>
    <dgm:pt modelId="{B67F7ADE-6365-4F51-AAAE-824BA1497E9A}" type="parTrans" cxnId="{A893D210-A4EA-4DE0-9EFC-C9F90EF0063D}">
      <dgm:prSet/>
      <dgm:spPr/>
      <dgm:t>
        <a:bodyPr/>
        <a:lstStyle/>
        <a:p>
          <a:endParaRPr lang="en-US"/>
        </a:p>
      </dgm:t>
    </dgm:pt>
    <dgm:pt modelId="{135DD70A-3D62-4BCB-A182-DFE89EE93268}" type="sibTrans" cxnId="{A893D210-A4EA-4DE0-9EFC-C9F90EF0063D}">
      <dgm:prSet/>
      <dgm:spPr/>
      <dgm:t>
        <a:bodyPr/>
        <a:lstStyle/>
        <a:p>
          <a:endParaRPr lang="en-US"/>
        </a:p>
      </dgm:t>
    </dgm:pt>
    <dgm:pt modelId="{AFAB3AA0-C3AF-4510-A65F-0269CA3A911D}">
      <dgm:prSet/>
      <dgm:spPr/>
      <dgm:t>
        <a:bodyPr/>
        <a:lstStyle/>
        <a:p>
          <a:r>
            <a:rPr lang="en-US"/>
            <a:t>How to build, tune, evaluate classification models</a:t>
          </a:r>
        </a:p>
      </dgm:t>
    </dgm:pt>
    <dgm:pt modelId="{0D324721-0D45-46EF-99F5-2B445D67FE79}" type="parTrans" cxnId="{41FB0E17-5AA1-4B0A-96CB-9D8A6A3F7043}">
      <dgm:prSet/>
      <dgm:spPr/>
      <dgm:t>
        <a:bodyPr/>
        <a:lstStyle/>
        <a:p>
          <a:endParaRPr lang="en-US"/>
        </a:p>
      </dgm:t>
    </dgm:pt>
    <dgm:pt modelId="{13535EBD-AAE3-4555-B3FA-F5729C7C8E6B}" type="sibTrans" cxnId="{41FB0E17-5AA1-4B0A-96CB-9D8A6A3F7043}">
      <dgm:prSet/>
      <dgm:spPr/>
      <dgm:t>
        <a:bodyPr/>
        <a:lstStyle/>
        <a:p>
          <a:endParaRPr lang="en-US"/>
        </a:p>
      </dgm:t>
    </dgm:pt>
    <dgm:pt modelId="{4DA4B0C1-B5AD-46A7-932D-24ED99B07591}" type="pres">
      <dgm:prSet presAssocID="{52C9C19C-7ED1-4358-92CF-C24ED5B0BC4F}" presName="root" presStyleCnt="0">
        <dgm:presLayoutVars>
          <dgm:dir/>
          <dgm:resizeHandles val="exact"/>
        </dgm:presLayoutVars>
      </dgm:prSet>
      <dgm:spPr/>
    </dgm:pt>
    <dgm:pt modelId="{73D62E46-50E5-444C-B672-BE3D97ADC7D5}" type="pres">
      <dgm:prSet presAssocID="{568B5B38-C599-4C44-8256-B10B060F3D5C}" presName="compNode" presStyleCnt="0"/>
      <dgm:spPr/>
    </dgm:pt>
    <dgm:pt modelId="{68935165-B23C-4919-A3A4-1DB53926D26A}" type="pres">
      <dgm:prSet presAssocID="{568B5B38-C599-4C44-8256-B10B060F3D5C}" presName="bgRect" presStyleLbl="bgShp" presStyleIdx="0" presStyleCnt="6"/>
      <dgm:spPr/>
    </dgm:pt>
    <dgm:pt modelId="{D5ABF78A-AD4E-4B6D-A548-FD1C3A90A3FF}" type="pres">
      <dgm:prSet presAssocID="{568B5B38-C599-4C44-8256-B10B060F3D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08052025-CF55-409B-9CA3-1977851BD460}" type="pres">
      <dgm:prSet presAssocID="{568B5B38-C599-4C44-8256-B10B060F3D5C}" presName="spaceRect" presStyleCnt="0"/>
      <dgm:spPr/>
    </dgm:pt>
    <dgm:pt modelId="{FCCD70F3-8659-45F6-90FB-DD1CCBF3B8EB}" type="pres">
      <dgm:prSet presAssocID="{568B5B38-C599-4C44-8256-B10B060F3D5C}" presName="parTx" presStyleLbl="revTx" presStyleIdx="0" presStyleCnt="9">
        <dgm:presLayoutVars>
          <dgm:chMax val="0"/>
          <dgm:chPref val="0"/>
        </dgm:presLayoutVars>
      </dgm:prSet>
      <dgm:spPr/>
    </dgm:pt>
    <dgm:pt modelId="{F30DA146-4F1F-46C2-87AC-21FA741DA69F}" type="pres">
      <dgm:prSet presAssocID="{03087D3E-CC5E-49FA-BFA9-3E0E227C8AA9}" presName="sibTrans" presStyleCnt="0"/>
      <dgm:spPr/>
    </dgm:pt>
    <dgm:pt modelId="{E054C125-7BD4-42DD-B7F4-D067616F3ABC}" type="pres">
      <dgm:prSet presAssocID="{572B0AC9-C7FC-445E-9C81-C812F81E278D}" presName="compNode" presStyleCnt="0"/>
      <dgm:spPr/>
    </dgm:pt>
    <dgm:pt modelId="{A19E7924-C14F-4222-889C-88B884E65FCD}" type="pres">
      <dgm:prSet presAssocID="{572B0AC9-C7FC-445E-9C81-C812F81E278D}" presName="bgRect" presStyleLbl="bgShp" presStyleIdx="1" presStyleCnt="6"/>
      <dgm:spPr/>
    </dgm:pt>
    <dgm:pt modelId="{E64E70F5-CA02-4F13-8987-9F1C86C7841B}" type="pres">
      <dgm:prSet presAssocID="{572B0AC9-C7FC-445E-9C81-C812F81E278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A95276C9-03FB-45F2-9E5A-8F214DD1EDE4}" type="pres">
      <dgm:prSet presAssocID="{572B0AC9-C7FC-445E-9C81-C812F81E278D}" presName="spaceRect" presStyleCnt="0"/>
      <dgm:spPr/>
    </dgm:pt>
    <dgm:pt modelId="{28A2E832-D1FA-4EFA-8964-FA6359A900B6}" type="pres">
      <dgm:prSet presAssocID="{572B0AC9-C7FC-445E-9C81-C812F81E278D}" presName="parTx" presStyleLbl="revTx" presStyleIdx="1" presStyleCnt="9">
        <dgm:presLayoutVars>
          <dgm:chMax val="0"/>
          <dgm:chPref val="0"/>
        </dgm:presLayoutVars>
      </dgm:prSet>
      <dgm:spPr/>
    </dgm:pt>
    <dgm:pt modelId="{42CD9F78-AF1F-4CA2-81E9-90CE7E16B487}" type="pres">
      <dgm:prSet presAssocID="{572B0AC9-C7FC-445E-9C81-C812F81E278D}" presName="desTx" presStyleLbl="revTx" presStyleIdx="2" presStyleCnt="9">
        <dgm:presLayoutVars/>
      </dgm:prSet>
      <dgm:spPr/>
    </dgm:pt>
    <dgm:pt modelId="{495B4340-0B82-4AE6-BEE6-6577841D040F}" type="pres">
      <dgm:prSet presAssocID="{7219B356-6143-4536-879C-83E612CB862B}" presName="sibTrans" presStyleCnt="0"/>
      <dgm:spPr/>
    </dgm:pt>
    <dgm:pt modelId="{094AC59E-37C6-4DBF-9865-D27ECC234F1B}" type="pres">
      <dgm:prSet presAssocID="{87FA6C43-21B6-496E-AD1D-91D8C548A73D}" presName="compNode" presStyleCnt="0"/>
      <dgm:spPr/>
    </dgm:pt>
    <dgm:pt modelId="{837E0B18-DDC6-4F4C-BD7F-C41AE092E694}" type="pres">
      <dgm:prSet presAssocID="{87FA6C43-21B6-496E-AD1D-91D8C548A73D}" presName="bgRect" presStyleLbl="bgShp" presStyleIdx="2" presStyleCnt="6"/>
      <dgm:spPr/>
    </dgm:pt>
    <dgm:pt modelId="{CD18907E-8F70-4B4B-A1AA-8E764B2F3032}" type="pres">
      <dgm:prSet presAssocID="{87FA6C43-21B6-496E-AD1D-91D8C548A73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6FD00E-8EF6-41ED-B200-E9682E5E8BED}" type="pres">
      <dgm:prSet presAssocID="{87FA6C43-21B6-496E-AD1D-91D8C548A73D}" presName="spaceRect" presStyleCnt="0"/>
      <dgm:spPr/>
    </dgm:pt>
    <dgm:pt modelId="{80783278-A45D-4604-AA0C-261F80DB4B23}" type="pres">
      <dgm:prSet presAssocID="{87FA6C43-21B6-496E-AD1D-91D8C548A73D}" presName="parTx" presStyleLbl="revTx" presStyleIdx="3" presStyleCnt="9">
        <dgm:presLayoutVars>
          <dgm:chMax val="0"/>
          <dgm:chPref val="0"/>
        </dgm:presLayoutVars>
      </dgm:prSet>
      <dgm:spPr/>
    </dgm:pt>
    <dgm:pt modelId="{39ACA2A2-70C9-4F1D-A6EF-8406CEAA1251}" type="pres">
      <dgm:prSet presAssocID="{87FA6C43-21B6-496E-AD1D-91D8C548A73D}" presName="desTx" presStyleLbl="revTx" presStyleIdx="4" presStyleCnt="9">
        <dgm:presLayoutVars/>
      </dgm:prSet>
      <dgm:spPr/>
    </dgm:pt>
    <dgm:pt modelId="{69A1CF05-0BD7-45A5-860A-8A87EAEF0563}" type="pres">
      <dgm:prSet presAssocID="{6F495F0F-20BA-49EA-94A7-C057536E0243}" presName="sibTrans" presStyleCnt="0"/>
      <dgm:spPr/>
    </dgm:pt>
    <dgm:pt modelId="{77EDF140-1363-45A6-ACD3-38F92EA365CB}" type="pres">
      <dgm:prSet presAssocID="{82EE5EB6-A663-44EE-BA1C-4E8AEBBE6643}" presName="compNode" presStyleCnt="0"/>
      <dgm:spPr/>
    </dgm:pt>
    <dgm:pt modelId="{B5B57594-E0C3-42DD-9180-E7E8ECB35812}" type="pres">
      <dgm:prSet presAssocID="{82EE5EB6-A663-44EE-BA1C-4E8AEBBE6643}" presName="bgRect" presStyleLbl="bgShp" presStyleIdx="3" presStyleCnt="6"/>
      <dgm:spPr/>
    </dgm:pt>
    <dgm:pt modelId="{C7D945F0-CB30-46AE-B60D-8BD1456F7518}" type="pres">
      <dgm:prSet presAssocID="{82EE5EB6-A663-44EE-BA1C-4E8AEBBE664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8A27F6C5-8583-47B6-BCCC-A6160541BBAA}" type="pres">
      <dgm:prSet presAssocID="{82EE5EB6-A663-44EE-BA1C-4E8AEBBE6643}" presName="spaceRect" presStyleCnt="0"/>
      <dgm:spPr/>
    </dgm:pt>
    <dgm:pt modelId="{B6F497C8-846E-452D-83F7-46F241D4077C}" type="pres">
      <dgm:prSet presAssocID="{82EE5EB6-A663-44EE-BA1C-4E8AEBBE6643}" presName="parTx" presStyleLbl="revTx" presStyleIdx="5" presStyleCnt="9">
        <dgm:presLayoutVars>
          <dgm:chMax val="0"/>
          <dgm:chPref val="0"/>
        </dgm:presLayoutVars>
      </dgm:prSet>
      <dgm:spPr/>
    </dgm:pt>
    <dgm:pt modelId="{E692EB38-FEF1-4745-AB33-079DCA626E0F}" type="pres">
      <dgm:prSet presAssocID="{89D0508F-C8AA-46B0-B088-B43FF5A343C8}" presName="sibTrans" presStyleCnt="0"/>
      <dgm:spPr/>
    </dgm:pt>
    <dgm:pt modelId="{4311647F-A5E9-49DB-81C2-B7AF017043D4}" type="pres">
      <dgm:prSet presAssocID="{0DEC34D8-0101-457E-A72E-4E1B05DE172E}" presName="compNode" presStyleCnt="0"/>
      <dgm:spPr/>
    </dgm:pt>
    <dgm:pt modelId="{4AB55396-94DE-410F-9B00-2130D6462710}" type="pres">
      <dgm:prSet presAssocID="{0DEC34D8-0101-457E-A72E-4E1B05DE172E}" presName="bgRect" presStyleLbl="bgShp" presStyleIdx="4" presStyleCnt="6"/>
      <dgm:spPr/>
    </dgm:pt>
    <dgm:pt modelId="{53BA5F19-12FC-4EBA-AE41-A2D1848C97BE}" type="pres">
      <dgm:prSet presAssocID="{0DEC34D8-0101-457E-A72E-4E1B05DE172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4F0D09B3-6DE1-4ABE-904C-A4E4E8062B73}" type="pres">
      <dgm:prSet presAssocID="{0DEC34D8-0101-457E-A72E-4E1B05DE172E}" presName="spaceRect" presStyleCnt="0"/>
      <dgm:spPr/>
    </dgm:pt>
    <dgm:pt modelId="{BF4FD836-BDD9-4EA0-90C4-834A37BAC6ED}" type="pres">
      <dgm:prSet presAssocID="{0DEC34D8-0101-457E-A72E-4E1B05DE172E}" presName="parTx" presStyleLbl="revTx" presStyleIdx="6" presStyleCnt="9">
        <dgm:presLayoutVars>
          <dgm:chMax val="0"/>
          <dgm:chPref val="0"/>
        </dgm:presLayoutVars>
      </dgm:prSet>
      <dgm:spPr/>
    </dgm:pt>
    <dgm:pt modelId="{52819AFD-F3BB-437D-A640-1E70DD586AA7}" type="pres">
      <dgm:prSet presAssocID="{9AFB303D-2897-45B6-8C1B-E91C0FC2B238}" presName="sibTrans" presStyleCnt="0"/>
      <dgm:spPr/>
    </dgm:pt>
    <dgm:pt modelId="{7BCE145B-D18D-430E-869A-A6C373EA42F2}" type="pres">
      <dgm:prSet presAssocID="{2FB3AF86-7AFE-4D32-AFA1-1BE6D61DB2C7}" presName="compNode" presStyleCnt="0"/>
      <dgm:spPr/>
    </dgm:pt>
    <dgm:pt modelId="{2A536842-810A-4583-87BA-85BE5CEF0988}" type="pres">
      <dgm:prSet presAssocID="{2FB3AF86-7AFE-4D32-AFA1-1BE6D61DB2C7}" presName="bgRect" presStyleLbl="bgShp" presStyleIdx="5" presStyleCnt="6"/>
      <dgm:spPr/>
    </dgm:pt>
    <dgm:pt modelId="{9ED8B983-9139-4A14-9B3F-A8A458EF6043}" type="pres">
      <dgm:prSet presAssocID="{2FB3AF86-7AFE-4D32-AFA1-1BE6D61DB2C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48943614-2824-45D6-BF50-ACB188972568}" type="pres">
      <dgm:prSet presAssocID="{2FB3AF86-7AFE-4D32-AFA1-1BE6D61DB2C7}" presName="spaceRect" presStyleCnt="0"/>
      <dgm:spPr/>
    </dgm:pt>
    <dgm:pt modelId="{7AA106D1-3FE8-4248-9F7A-E5C466910F75}" type="pres">
      <dgm:prSet presAssocID="{2FB3AF86-7AFE-4D32-AFA1-1BE6D61DB2C7}" presName="parTx" presStyleLbl="revTx" presStyleIdx="7" presStyleCnt="9">
        <dgm:presLayoutVars>
          <dgm:chMax val="0"/>
          <dgm:chPref val="0"/>
        </dgm:presLayoutVars>
      </dgm:prSet>
      <dgm:spPr/>
    </dgm:pt>
    <dgm:pt modelId="{54AB7FA3-BE83-45A7-B0F4-10E9CD40110A}" type="pres">
      <dgm:prSet presAssocID="{2FB3AF86-7AFE-4D32-AFA1-1BE6D61DB2C7}" presName="desTx" presStyleLbl="revTx" presStyleIdx="8" presStyleCnt="9">
        <dgm:presLayoutVars/>
      </dgm:prSet>
      <dgm:spPr/>
    </dgm:pt>
  </dgm:ptLst>
  <dgm:cxnLst>
    <dgm:cxn modelId="{A893D210-A4EA-4DE0-9EFC-C9F90EF0063D}" srcId="{52C9C19C-7ED1-4358-92CF-C24ED5B0BC4F}" destId="{2FB3AF86-7AFE-4D32-AFA1-1BE6D61DB2C7}" srcOrd="5" destOrd="0" parTransId="{B67F7ADE-6365-4F51-AAAE-824BA1497E9A}" sibTransId="{135DD70A-3D62-4BCB-A182-DFE89EE93268}"/>
    <dgm:cxn modelId="{497D3611-219F-41B8-9A70-EE0F0E399C93}" type="presOf" srcId="{0DEC34D8-0101-457E-A72E-4E1B05DE172E}" destId="{BF4FD836-BDD9-4EA0-90C4-834A37BAC6ED}" srcOrd="0" destOrd="0" presId="urn:microsoft.com/office/officeart/2018/2/layout/IconVerticalSolidList"/>
    <dgm:cxn modelId="{41FB0E17-5AA1-4B0A-96CB-9D8A6A3F7043}" srcId="{2FB3AF86-7AFE-4D32-AFA1-1BE6D61DB2C7}" destId="{AFAB3AA0-C3AF-4510-A65F-0269CA3A911D}" srcOrd="0" destOrd="0" parTransId="{0D324721-0D45-46EF-99F5-2B445D67FE79}" sibTransId="{13535EBD-AAE3-4555-B3FA-F5729C7C8E6B}"/>
    <dgm:cxn modelId="{0B01A72B-2B93-4B6B-809D-1390EA938892}" srcId="{572B0AC9-C7FC-445E-9C81-C812F81E278D}" destId="{E4D7D0B7-7B73-419D-85C0-408580355D7F}" srcOrd="0" destOrd="0" parTransId="{1A2C1346-3927-44B2-8F75-3B02797A97B6}" sibTransId="{44DBC26C-9349-4D95-B220-A5FFE9688FA2}"/>
    <dgm:cxn modelId="{80096A34-D63A-4967-9FEB-411B72F3EC6D}" type="presOf" srcId="{87FA6C43-21B6-496E-AD1D-91D8C548A73D}" destId="{80783278-A45D-4604-AA0C-261F80DB4B23}" srcOrd="0" destOrd="0" presId="urn:microsoft.com/office/officeart/2018/2/layout/IconVerticalSolidList"/>
    <dgm:cxn modelId="{31298E38-79E2-4E1D-9F15-E90954C72AB6}" type="presOf" srcId="{572B0AC9-C7FC-445E-9C81-C812F81E278D}" destId="{28A2E832-D1FA-4EFA-8964-FA6359A900B6}" srcOrd="0" destOrd="0" presId="urn:microsoft.com/office/officeart/2018/2/layout/IconVerticalSolidList"/>
    <dgm:cxn modelId="{DE99EE42-7BD8-49EE-9BB1-0457EDE60076}" type="presOf" srcId="{82EE5EB6-A663-44EE-BA1C-4E8AEBBE6643}" destId="{B6F497C8-846E-452D-83F7-46F241D4077C}" srcOrd="0" destOrd="0" presId="urn:microsoft.com/office/officeart/2018/2/layout/IconVerticalSolidList"/>
    <dgm:cxn modelId="{D0AA204E-E3BF-4DBA-BF58-7F84689404E8}" srcId="{52C9C19C-7ED1-4358-92CF-C24ED5B0BC4F}" destId="{568B5B38-C599-4C44-8256-B10B060F3D5C}" srcOrd="0" destOrd="0" parTransId="{C049211D-19D6-4038-B86F-66A454C85179}" sibTransId="{03087D3E-CC5E-49FA-BFA9-3E0E227C8AA9}"/>
    <dgm:cxn modelId="{5F9DEA50-45BF-4EC6-9DB0-240825CE5846}" type="presOf" srcId="{568B5B38-C599-4C44-8256-B10B060F3D5C}" destId="{FCCD70F3-8659-45F6-90FB-DD1CCBF3B8EB}" srcOrd="0" destOrd="0" presId="urn:microsoft.com/office/officeart/2018/2/layout/IconVerticalSolidList"/>
    <dgm:cxn modelId="{5B3FEC7E-AFB7-40C3-BC90-7A9041EDE2C9}" srcId="{52C9C19C-7ED1-4358-92CF-C24ED5B0BC4F}" destId="{0DEC34D8-0101-457E-A72E-4E1B05DE172E}" srcOrd="4" destOrd="0" parTransId="{F574D5CD-5C39-4DCF-BF13-61598BF3E063}" sibTransId="{9AFB303D-2897-45B6-8C1B-E91C0FC2B238}"/>
    <dgm:cxn modelId="{45110F87-A8C3-485E-A0CA-485C5659F683}" type="presOf" srcId="{2FB3AF86-7AFE-4D32-AFA1-1BE6D61DB2C7}" destId="{7AA106D1-3FE8-4248-9F7A-E5C466910F75}" srcOrd="0" destOrd="0" presId="urn:microsoft.com/office/officeart/2018/2/layout/IconVerticalSolidList"/>
    <dgm:cxn modelId="{FBD575BC-9CC2-447A-A53E-65A05FD03AFA}" type="presOf" srcId="{AFAB3AA0-C3AF-4510-A65F-0269CA3A911D}" destId="{54AB7FA3-BE83-45A7-B0F4-10E9CD40110A}" srcOrd="0" destOrd="0" presId="urn:microsoft.com/office/officeart/2018/2/layout/IconVerticalSolidList"/>
    <dgm:cxn modelId="{28BE86BD-8586-446D-A4BE-E81BC6AC4570}" type="presOf" srcId="{E4D7D0B7-7B73-419D-85C0-408580355D7F}" destId="{42CD9F78-AF1F-4CA2-81E9-90CE7E16B487}" srcOrd="0" destOrd="0" presId="urn:microsoft.com/office/officeart/2018/2/layout/IconVerticalSolidList"/>
    <dgm:cxn modelId="{21DAC9BF-0A41-4641-AB07-B335D1000104}" srcId="{52C9C19C-7ED1-4358-92CF-C24ED5B0BC4F}" destId="{82EE5EB6-A663-44EE-BA1C-4E8AEBBE6643}" srcOrd="3" destOrd="0" parTransId="{F66EEC19-5474-4C4C-95B9-9972D3A0D667}" sibTransId="{89D0508F-C8AA-46B0-B088-B43FF5A343C8}"/>
    <dgm:cxn modelId="{3EECFECD-7949-479F-9F92-9C0C4E1D5A29}" srcId="{52C9C19C-7ED1-4358-92CF-C24ED5B0BC4F}" destId="{87FA6C43-21B6-496E-AD1D-91D8C548A73D}" srcOrd="2" destOrd="0" parTransId="{93605294-8B2A-442D-B7AD-868E2A71308D}" sibTransId="{6F495F0F-20BA-49EA-94A7-C057536E0243}"/>
    <dgm:cxn modelId="{ED71B1D0-4AC2-4114-B972-917FCB70F0D9}" srcId="{52C9C19C-7ED1-4358-92CF-C24ED5B0BC4F}" destId="{572B0AC9-C7FC-445E-9C81-C812F81E278D}" srcOrd="1" destOrd="0" parTransId="{34384398-31AF-434A-8E9C-89DED361816D}" sibTransId="{7219B356-6143-4536-879C-83E612CB862B}"/>
    <dgm:cxn modelId="{141D0FDE-1835-418A-83E5-06305A57FBB8}" type="presOf" srcId="{52C9C19C-7ED1-4358-92CF-C24ED5B0BC4F}" destId="{4DA4B0C1-B5AD-46A7-932D-24ED99B07591}" srcOrd="0" destOrd="0" presId="urn:microsoft.com/office/officeart/2018/2/layout/IconVerticalSolidList"/>
    <dgm:cxn modelId="{275628E3-E9AC-4ED0-9742-793AA0446551}" type="presOf" srcId="{761A349B-0E6C-46E9-9002-61F07C8DAD91}" destId="{39ACA2A2-70C9-4F1D-A6EF-8406CEAA1251}" srcOrd="0" destOrd="0" presId="urn:microsoft.com/office/officeart/2018/2/layout/IconVerticalSolidList"/>
    <dgm:cxn modelId="{4CC979F8-0DB8-4093-9998-EE1094026604}" srcId="{87FA6C43-21B6-496E-AD1D-91D8C548A73D}" destId="{761A349B-0E6C-46E9-9002-61F07C8DAD91}" srcOrd="0" destOrd="0" parTransId="{25A5A86C-FFE6-4B38-AD14-8FBD8F5BAC69}" sibTransId="{311D24E2-6173-42BE-9400-82653548D6F8}"/>
    <dgm:cxn modelId="{C551A4F0-E981-415A-8054-5532B44194E9}" type="presParOf" srcId="{4DA4B0C1-B5AD-46A7-932D-24ED99B07591}" destId="{73D62E46-50E5-444C-B672-BE3D97ADC7D5}" srcOrd="0" destOrd="0" presId="urn:microsoft.com/office/officeart/2018/2/layout/IconVerticalSolidList"/>
    <dgm:cxn modelId="{EEC92210-BAD3-4845-825F-88B38C899AF5}" type="presParOf" srcId="{73D62E46-50E5-444C-B672-BE3D97ADC7D5}" destId="{68935165-B23C-4919-A3A4-1DB53926D26A}" srcOrd="0" destOrd="0" presId="urn:microsoft.com/office/officeart/2018/2/layout/IconVerticalSolidList"/>
    <dgm:cxn modelId="{2D0ABDD2-79C1-4562-B235-F56B26D08A8A}" type="presParOf" srcId="{73D62E46-50E5-444C-B672-BE3D97ADC7D5}" destId="{D5ABF78A-AD4E-4B6D-A548-FD1C3A90A3FF}" srcOrd="1" destOrd="0" presId="urn:microsoft.com/office/officeart/2018/2/layout/IconVerticalSolidList"/>
    <dgm:cxn modelId="{C97D25AE-FF7E-4C22-BB01-46061B1DA753}" type="presParOf" srcId="{73D62E46-50E5-444C-B672-BE3D97ADC7D5}" destId="{08052025-CF55-409B-9CA3-1977851BD460}" srcOrd="2" destOrd="0" presId="urn:microsoft.com/office/officeart/2018/2/layout/IconVerticalSolidList"/>
    <dgm:cxn modelId="{DEDA9E1C-2C45-4CBA-BE0E-A2362911AF01}" type="presParOf" srcId="{73D62E46-50E5-444C-B672-BE3D97ADC7D5}" destId="{FCCD70F3-8659-45F6-90FB-DD1CCBF3B8EB}" srcOrd="3" destOrd="0" presId="urn:microsoft.com/office/officeart/2018/2/layout/IconVerticalSolidList"/>
    <dgm:cxn modelId="{7BD50F38-106C-4CD7-8C9C-FB038C437AD4}" type="presParOf" srcId="{4DA4B0C1-B5AD-46A7-932D-24ED99B07591}" destId="{F30DA146-4F1F-46C2-87AC-21FA741DA69F}" srcOrd="1" destOrd="0" presId="urn:microsoft.com/office/officeart/2018/2/layout/IconVerticalSolidList"/>
    <dgm:cxn modelId="{76687F93-1380-449F-A54C-9AF121CCAB5F}" type="presParOf" srcId="{4DA4B0C1-B5AD-46A7-932D-24ED99B07591}" destId="{E054C125-7BD4-42DD-B7F4-D067616F3ABC}" srcOrd="2" destOrd="0" presId="urn:microsoft.com/office/officeart/2018/2/layout/IconVerticalSolidList"/>
    <dgm:cxn modelId="{870782B1-1CC6-48BD-98FB-E4F847FB1761}" type="presParOf" srcId="{E054C125-7BD4-42DD-B7F4-D067616F3ABC}" destId="{A19E7924-C14F-4222-889C-88B884E65FCD}" srcOrd="0" destOrd="0" presId="urn:microsoft.com/office/officeart/2018/2/layout/IconVerticalSolidList"/>
    <dgm:cxn modelId="{44F2535A-43D5-4DEE-9CAE-16B1C925AE15}" type="presParOf" srcId="{E054C125-7BD4-42DD-B7F4-D067616F3ABC}" destId="{E64E70F5-CA02-4F13-8987-9F1C86C7841B}" srcOrd="1" destOrd="0" presId="urn:microsoft.com/office/officeart/2018/2/layout/IconVerticalSolidList"/>
    <dgm:cxn modelId="{351D731F-9176-4446-B984-9D4CF941CF97}" type="presParOf" srcId="{E054C125-7BD4-42DD-B7F4-D067616F3ABC}" destId="{A95276C9-03FB-45F2-9E5A-8F214DD1EDE4}" srcOrd="2" destOrd="0" presId="urn:microsoft.com/office/officeart/2018/2/layout/IconVerticalSolidList"/>
    <dgm:cxn modelId="{C7F41261-E2CB-41EF-970F-D46598E74176}" type="presParOf" srcId="{E054C125-7BD4-42DD-B7F4-D067616F3ABC}" destId="{28A2E832-D1FA-4EFA-8964-FA6359A900B6}" srcOrd="3" destOrd="0" presId="urn:microsoft.com/office/officeart/2018/2/layout/IconVerticalSolidList"/>
    <dgm:cxn modelId="{DA8DCAD6-CB6F-4A09-951D-5119B3E6F445}" type="presParOf" srcId="{E054C125-7BD4-42DD-B7F4-D067616F3ABC}" destId="{42CD9F78-AF1F-4CA2-81E9-90CE7E16B487}" srcOrd="4" destOrd="0" presId="urn:microsoft.com/office/officeart/2018/2/layout/IconVerticalSolidList"/>
    <dgm:cxn modelId="{CAB9A2C5-12C5-46F2-A6EF-28D581D847B2}" type="presParOf" srcId="{4DA4B0C1-B5AD-46A7-932D-24ED99B07591}" destId="{495B4340-0B82-4AE6-BEE6-6577841D040F}" srcOrd="3" destOrd="0" presId="urn:microsoft.com/office/officeart/2018/2/layout/IconVerticalSolidList"/>
    <dgm:cxn modelId="{2C5098C8-091B-476F-B46C-8A591689927D}" type="presParOf" srcId="{4DA4B0C1-B5AD-46A7-932D-24ED99B07591}" destId="{094AC59E-37C6-4DBF-9865-D27ECC234F1B}" srcOrd="4" destOrd="0" presId="urn:microsoft.com/office/officeart/2018/2/layout/IconVerticalSolidList"/>
    <dgm:cxn modelId="{F2BC6E17-3AF1-4FA1-BE55-43B2068FF413}" type="presParOf" srcId="{094AC59E-37C6-4DBF-9865-D27ECC234F1B}" destId="{837E0B18-DDC6-4F4C-BD7F-C41AE092E694}" srcOrd="0" destOrd="0" presId="urn:microsoft.com/office/officeart/2018/2/layout/IconVerticalSolidList"/>
    <dgm:cxn modelId="{15E119AF-FEB2-4586-82E9-3DF156A61B72}" type="presParOf" srcId="{094AC59E-37C6-4DBF-9865-D27ECC234F1B}" destId="{CD18907E-8F70-4B4B-A1AA-8E764B2F3032}" srcOrd="1" destOrd="0" presId="urn:microsoft.com/office/officeart/2018/2/layout/IconVerticalSolidList"/>
    <dgm:cxn modelId="{EBD49DBA-F46B-4992-889E-4D510C58CF54}" type="presParOf" srcId="{094AC59E-37C6-4DBF-9865-D27ECC234F1B}" destId="{786FD00E-8EF6-41ED-B200-E9682E5E8BED}" srcOrd="2" destOrd="0" presId="urn:microsoft.com/office/officeart/2018/2/layout/IconVerticalSolidList"/>
    <dgm:cxn modelId="{E32EEEF1-4818-410F-97ED-6AB32BE02E97}" type="presParOf" srcId="{094AC59E-37C6-4DBF-9865-D27ECC234F1B}" destId="{80783278-A45D-4604-AA0C-261F80DB4B23}" srcOrd="3" destOrd="0" presId="urn:microsoft.com/office/officeart/2018/2/layout/IconVerticalSolidList"/>
    <dgm:cxn modelId="{88595B95-4B9E-457D-8C35-E014CD05A7DB}" type="presParOf" srcId="{094AC59E-37C6-4DBF-9865-D27ECC234F1B}" destId="{39ACA2A2-70C9-4F1D-A6EF-8406CEAA1251}" srcOrd="4" destOrd="0" presId="urn:microsoft.com/office/officeart/2018/2/layout/IconVerticalSolidList"/>
    <dgm:cxn modelId="{832A3154-6ACC-4BDD-B607-A81CFB119D6E}" type="presParOf" srcId="{4DA4B0C1-B5AD-46A7-932D-24ED99B07591}" destId="{69A1CF05-0BD7-45A5-860A-8A87EAEF0563}" srcOrd="5" destOrd="0" presId="urn:microsoft.com/office/officeart/2018/2/layout/IconVerticalSolidList"/>
    <dgm:cxn modelId="{BE5AF224-A91E-4BC0-9DDE-99547A6232B0}" type="presParOf" srcId="{4DA4B0C1-B5AD-46A7-932D-24ED99B07591}" destId="{77EDF140-1363-45A6-ACD3-38F92EA365CB}" srcOrd="6" destOrd="0" presId="urn:microsoft.com/office/officeart/2018/2/layout/IconVerticalSolidList"/>
    <dgm:cxn modelId="{8097594A-FF05-473A-9097-6866F8AC7B55}" type="presParOf" srcId="{77EDF140-1363-45A6-ACD3-38F92EA365CB}" destId="{B5B57594-E0C3-42DD-9180-E7E8ECB35812}" srcOrd="0" destOrd="0" presId="urn:microsoft.com/office/officeart/2018/2/layout/IconVerticalSolidList"/>
    <dgm:cxn modelId="{3172BC47-AF23-4BCE-9A9C-25D1546F7795}" type="presParOf" srcId="{77EDF140-1363-45A6-ACD3-38F92EA365CB}" destId="{C7D945F0-CB30-46AE-B60D-8BD1456F7518}" srcOrd="1" destOrd="0" presId="urn:microsoft.com/office/officeart/2018/2/layout/IconVerticalSolidList"/>
    <dgm:cxn modelId="{7588B8E8-F430-45AB-B016-F2D80EEB568A}" type="presParOf" srcId="{77EDF140-1363-45A6-ACD3-38F92EA365CB}" destId="{8A27F6C5-8583-47B6-BCCC-A6160541BBAA}" srcOrd="2" destOrd="0" presId="urn:microsoft.com/office/officeart/2018/2/layout/IconVerticalSolidList"/>
    <dgm:cxn modelId="{42C2663E-BB42-4636-80AA-ACA696430912}" type="presParOf" srcId="{77EDF140-1363-45A6-ACD3-38F92EA365CB}" destId="{B6F497C8-846E-452D-83F7-46F241D4077C}" srcOrd="3" destOrd="0" presId="urn:microsoft.com/office/officeart/2018/2/layout/IconVerticalSolidList"/>
    <dgm:cxn modelId="{DC77200E-3098-4A3C-ADA4-A8827920F20B}" type="presParOf" srcId="{4DA4B0C1-B5AD-46A7-932D-24ED99B07591}" destId="{E692EB38-FEF1-4745-AB33-079DCA626E0F}" srcOrd="7" destOrd="0" presId="urn:microsoft.com/office/officeart/2018/2/layout/IconVerticalSolidList"/>
    <dgm:cxn modelId="{6B026A16-686C-4864-8AF2-0DD83AEEFDD2}" type="presParOf" srcId="{4DA4B0C1-B5AD-46A7-932D-24ED99B07591}" destId="{4311647F-A5E9-49DB-81C2-B7AF017043D4}" srcOrd="8" destOrd="0" presId="urn:microsoft.com/office/officeart/2018/2/layout/IconVerticalSolidList"/>
    <dgm:cxn modelId="{278E7094-9EE6-47C4-A7AF-F1BFDBD1975A}" type="presParOf" srcId="{4311647F-A5E9-49DB-81C2-B7AF017043D4}" destId="{4AB55396-94DE-410F-9B00-2130D6462710}" srcOrd="0" destOrd="0" presId="urn:microsoft.com/office/officeart/2018/2/layout/IconVerticalSolidList"/>
    <dgm:cxn modelId="{FE103D28-D004-4AF3-B769-4CB23E44F2E6}" type="presParOf" srcId="{4311647F-A5E9-49DB-81C2-B7AF017043D4}" destId="{53BA5F19-12FC-4EBA-AE41-A2D1848C97BE}" srcOrd="1" destOrd="0" presId="urn:microsoft.com/office/officeart/2018/2/layout/IconVerticalSolidList"/>
    <dgm:cxn modelId="{F9A1C87A-037B-4757-B482-0003CC0FF438}" type="presParOf" srcId="{4311647F-A5E9-49DB-81C2-B7AF017043D4}" destId="{4F0D09B3-6DE1-4ABE-904C-A4E4E8062B73}" srcOrd="2" destOrd="0" presId="urn:microsoft.com/office/officeart/2018/2/layout/IconVerticalSolidList"/>
    <dgm:cxn modelId="{28E02FA3-DF5B-49DC-904E-6ACA3BAB979E}" type="presParOf" srcId="{4311647F-A5E9-49DB-81C2-B7AF017043D4}" destId="{BF4FD836-BDD9-4EA0-90C4-834A37BAC6ED}" srcOrd="3" destOrd="0" presId="urn:microsoft.com/office/officeart/2018/2/layout/IconVerticalSolidList"/>
    <dgm:cxn modelId="{567FCE7D-1F05-49F5-8963-EDB5491B2E6F}" type="presParOf" srcId="{4DA4B0C1-B5AD-46A7-932D-24ED99B07591}" destId="{52819AFD-F3BB-437D-A640-1E70DD586AA7}" srcOrd="9" destOrd="0" presId="urn:microsoft.com/office/officeart/2018/2/layout/IconVerticalSolidList"/>
    <dgm:cxn modelId="{112B0AA3-600D-4F05-B32A-D05CC038B9F8}" type="presParOf" srcId="{4DA4B0C1-B5AD-46A7-932D-24ED99B07591}" destId="{7BCE145B-D18D-430E-869A-A6C373EA42F2}" srcOrd="10" destOrd="0" presId="urn:microsoft.com/office/officeart/2018/2/layout/IconVerticalSolidList"/>
    <dgm:cxn modelId="{97D4D849-CA3A-4D59-AD39-05AB5470FF61}" type="presParOf" srcId="{7BCE145B-D18D-430E-869A-A6C373EA42F2}" destId="{2A536842-810A-4583-87BA-85BE5CEF0988}" srcOrd="0" destOrd="0" presId="urn:microsoft.com/office/officeart/2018/2/layout/IconVerticalSolidList"/>
    <dgm:cxn modelId="{617E729C-D161-4304-A0D1-7176D8B4D638}" type="presParOf" srcId="{7BCE145B-D18D-430E-869A-A6C373EA42F2}" destId="{9ED8B983-9139-4A14-9B3F-A8A458EF6043}" srcOrd="1" destOrd="0" presId="urn:microsoft.com/office/officeart/2018/2/layout/IconVerticalSolidList"/>
    <dgm:cxn modelId="{590E03A2-162C-4783-8F9F-7CF7729DB939}" type="presParOf" srcId="{7BCE145B-D18D-430E-869A-A6C373EA42F2}" destId="{48943614-2824-45D6-BF50-ACB188972568}" srcOrd="2" destOrd="0" presId="urn:microsoft.com/office/officeart/2018/2/layout/IconVerticalSolidList"/>
    <dgm:cxn modelId="{71277257-4208-46A4-907C-AC8129B99F05}" type="presParOf" srcId="{7BCE145B-D18D-430E-869A-A6C373EA42F2}" destId="{7AA106D1-3FE8-4248-9F7A-E5C466910F75}" srcOrd="3" destOrd="0" presId="urn:microsoft.com/office/officeart/2018/2/layout/IconVerticalSolidList"/>
    <dgm:cxn modelId="{6F011BF3-7222-4B31-BAD2-1DBE9E2633A8}" type="presParOf" srcId="{7BCE145B-D18D-430E-869A-A6C373EA42F2}" destId="{54AB7FA3-BE83-45A7-B0F4-10E9CD40110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35165-B23C-4919-A3A4-1DB53926D26A}">
      <dsp:nvSpPr>
        <dsp:cNvPr id="0" name=""/>
        <dsp:cNvSpPr/>
      </dsp:nvSpPr>
      <dsp:spPr>
        <a:xfrm>
          <a:off x="0" y="1759"/>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BF78A-AD4E-4B6D-A548-FD1C3A90A3FF}">
      <dsp:nvSpPr>
        <dsp:cNvPr id="0" name=""/>
        <dsp:cNvSpPr/>
      </dsp:nvSpPr>
      <dsp:spPr>
        <a:xfrm>
          <a:off x="226860" y="170499"/>
          <a:ext cx="412474" cy="4124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D70F3-8659-45F6-90FB-DD1CCBF3B8EB}">
      <dsp:nvSpPr>
        <dsp:cNvPr id="0" name=""/>
        <dsp:cNvSpPr/>
      </dsp:nvSpPr>
      <dsp:spPr>
        <a:xfrm>
          <a:off x="866195" y="1759"/>
          <a:ext cx="5964372"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Executive Summary</a:t>
          </a:r>
        </a:p>
      </dsp:txBody>
      <dsp:txXfrm>
        <a:off x="866195" y="1759"/>
        <a:ext cx="5964372" cy="749953"/>
      </dsp:txXfrm>
    </dsp:sp>
    <dsp:sp modelId="{A19E7924-C14F-4222-889C-88B884E65FCD}">
      <dsp:nvSpPr>
        <dsp:cNvPr id="0" name=""/>
        <dsp:cNvSpPr/>
      </dsp:nvSpPr>
      <dsp:spPr>
        <a:xfrm>
          <a:off x="0" y="939201"/>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E70F5-CA02-4F13-8987-9F1C86C7841B}">
      <dsp:nvSpPr>
        <dsp:cNvPr id="0" name=""/>
        <dsp:cNvSpPr/>
      </dsp:nvSpPr>
      <dsp:spPr>
        <a:xfrm>
          <a:off x="226860" y="1107940"/>
          <a:ext cx="412474" cy="4124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A2E832-D1FA-4EFA-8964-FA6359A900B6}">
      <dsp:nvSpPr>
        <dsp:cNvPr id="0" name=""/>
        <dsp:cNvSpPr/>
      </dsp:nvSpPr>
      <dsp:spPr>
        <a:xfrm>
          <a:off x="866195" y="939201"/>
          <a:ext cx="3073755"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Data collection methodology:</a:t>
          </a:r>
        </a:p>
      </dsp:txBody>
      <dsp:txXfrm>
        <a:off x="866195" y="939201"/>
        <a:ext cx="3073755" cy="749953"/>
      </dsp:txXfrm>
    </dsp:sp>
    <dsp:sp modelId="{42CD9F78-AF1F-4CA2-81E9-90CE7E16B487}">
      <dsp:nvSpPr>
        <dsp:cNvPr id="0" name=""/>
        <dsp:cNvSpPr/>
      </dsp:nvSpPr>
      <dsp:spPr>
        <a:xfrm>
          <a:off x="3939951" y="939201"/>
          <a:ext cx="2890616"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622300">
            <a:lnSpc>
              <a:spcPct val="90000"/>
            </a:lnSpc>
            <a:spcBef>
              <a:spcPct val="0"/>
            </a:spcBef>
            <a:spcAft>
              <a:spcPct val="35000"/>
            </a:spcAft>
            <a:buNone/>
          </a:pPr>
          <a:r>
            <a:rPr lang="en-US" sz="1400" kern="1200"/>
            <a:t>Data was collected using SpaceX API and web scraping from Wikipedia. </a:t>
          </a:r>
        </a:p>
      </dsp:txBody>
      <dsp:txXfrm>
        <a:off x="3939951" y="939201"/>
        <a:ext cx="2890616" cy="749953"/>
      </dsp:txXfrm>
    </dsp:sp>
    <dsp:sp modelId="{837E0B18-DDC6-4F4C-BD7F-C41AE092E694}">
      <dsp:nvSpPr>
        <dsp:cNvPr id="0" name=""/>
        <dsp:cNvSpPr/>
      </dsp:nvSpPr>
      <dsp:spPr>
        <a:xfrm>
          <a:off x="0" y="1876642"/>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18907E-8F70-4B4B-A1AA-8E764B2F3032}">
      <dsp:nvSpPr>
        <dsp:cNvPr id="0" name=""/>
        <dsp:cNvSpPr/>
      </dsp:nvSpPr>
      <dsp:spPr>
        <a:xfrm>
          <a:off x="226860" y="2045382"/>
          <a:ext cx="412474" cy="4124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783278-A45D-4604-AA0C-261F80DB4B23}">
      <dsp:nvSpPr>
        <dsp:cNvPr id="0" name=""/>
        <dsp:cNvSpPr/>
      </dsp:nvSpPr>
      <dsp:spPr>
        <a:xfrm>
          <a:off x="866195" y="1876642"/>
          <a:ext cx="3073755"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Perform data wrangling</a:t>
          </a:r>
        </a:p>
      </dsp:txBody>
      <dsp:txXfrm>
        <a:off x="866195" y="1876642"/>
        <a:ext cx="3073755" cy="749953"/>
      </dsp:txXfrm>
    </dsp:sp>
    <dsp:sp modelId="{39ACA2A2-70C9-4F1D-A6EF-8406CEAA1251}">
      <dsp:nvSpPr>
        <dsp:cNvPr id="0" name=""/>
        <dsp:cNvSpPr/>
      </dsp:nvSpPr>
      <dsp:spPr>
        <a:xfrm>
          <a:off x="3939951" y="1876642"/>
          <a:ext cx="2890616"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622300">
            <a:lnSpc>
              <a:spcPct val="90000"/>
            </a:lnSpc>
            <a:spcBef>
              <a:spcPct val="0"/>
            </a:spcBef>
            <a:spcAft>
              <a:spcPct val="35000"/>
            </a:spcAft>
            <a:buNone/>
          </a:pPr>
          <a:r>
            <a:rPr lang="en-US" sz="1400" kern="1200"/>
            <a:t>One-hot encoding was applied to categorical features</a:t>
          </a:r>
        </a:p>
      </dsp:txBody>
      <dsp:txXfrm>
        <a:off x="3939951" y="1876642"/>
        <a:ext cx="2890616" cy="749953"/>
      </dsp:txXfrm>
    </dsp:sp>
    <dsp:sp modelId="{B5B57594-E0C3-42DD-9180-E7E8ECB35812}">
      <dsp:nvSpPr>
        <dsp:cNvPr id="0" name=""/>
        <dsp:cNvSpPr/>
      </dsp:nvSpPr>
      <dsp:spPr>
        <a:xfrm>
          <a:off x="0" y="2814084"/>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945F0-CB30-46AE-B60D-8BD1456F7518}">
      <dsp:nvSpPr>
        <dsp:cNvPr id="0" name=""/>
        <dsp:cNvSpPr/>
      </dsp:nvSpPr>
      <dsp:spPr>
        <a:xfrm>
          <a:off x="226860" y="2982823"/>
          <a:ext cx="412474" cy="4124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497C8-846E-452D-83F7-46F241D4077C}">
      <dsp:nvSpPr>
        <dsp:cNvPr id="0" name=""/>
        <dsp:cNvSpPr/>
      </dsp:nvSpPr>
      <dsp:spPr>
        <a:xfrm>
          <a:off x="866195" y="2814084"/>
          <a:ext cx="5964372"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Perform exploratory data analysis (EDA) using visualization and SQL</a:t>
          </a:r>
        </a:p>
      </dsp:txBody>
      <dsp:txXfrm>
        <a:off x="866195" y="2814084"/>
        <a:ext cx="5964372" cy="749953"/>
      </dsp:txXfrm>
    </dsp:sp>
    <dsp:sp modelId="{4AB55396-94DE-410F-9B00-2130D6462710}">
      <dsp:nvSpPr>
        <dsp:cNvPr id="0" name=""/>
        <dsp:cNvSpPr/>
      </dsp:nvSpPr>
      <dsp:spPr>
        <a:xfrm>
          <a:off x="0" y="3751525"/>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A5F19-12FC-4EBA-AE41-A2D1848C97BE}">
      <dsp:nvSpPr>
        <dsp:cNvPr id="0" name=""/>
        <dsp:cNvSpPr/>
      </dsp:nvSpPr>
      <dsp:spPr>
        <a:xfrm>
          <a:off x="226860" y="3920264"/>
          <a:ext cx="412474" cy="4124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4FD836-BDD9-4EA0-90C4-834A37BAC6ED}">
      <dsp:nvSpPr>
        <dsp:cNvPr id="0" name=""/>
        <dsp:cNvSpPr/>
      </dsp:nvSpPr>
      <dsp:spPr>
        <a:xfrm>
          <a:off x="866195" y="3751525"/>
          <a:ext cx="5964372"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Perform interactive visual analytics using Folium and Plotly Dash</a:t>
          </a:r>
        </a:p>
      </dsp:txBody>
      <dsp:txXfrm>
        <a:off x="866195" y="3751525"/>
        <a:ext cx="5964372" cy="749953"/>
      </dsp:txXfrm>
    </dsp:sp>
    <dsp:sp modelId="{2A536842-810A-4583-87BA-85BE5CEF0988}">
      <dsp:nvSpPr>
        <dsp:cNvPr id="0" name=""/>
        <dsp:cNvSpPr/>
      </dsp:nvSpPr>
      <dsp:spPr>
        <a:xfrm>
          <a:off x="0" y="4688966"/>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8B983-9139-4A14-9B3F-A8A458EF6043}">
      <dsp:nvSpPr>
        <dsp:cNvPr id="0" name=""/>
        <dsp:cNvSpPr/>
      </dsp:nvSpPr>
      <dsp:spPr>
        <a:xfrm>
          <a:off x="226860" y="4857706"/>
          <a:ext cx="412474" cy="4124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A106D1-3FE8-4248-9F7A-E5C466910F75}">
      <dsp:nvSpPr>
        <dsp:cNvPr id="0" name=""/>
        <dsp:cNvSpPr/>
      </dsp:nvSpPr>
      <dsp:spPr>
        <a:xfrm>
          <a:off x="866195" y="4688966"/>
          <a:ext cx="3073755"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Perform predictive analysis using classification models</a:t>
          </a:r>
        </a:p>
      </dsp:txBody>
      <dsp:txXfrm>
        <a:off x="866195" y="4688966"/>
        <a:ext cx="3073755" cy="749953"/>
      </dsp:txXfrm>
    </dsp:sp>
    <dsp:sp modelId="{54AB7FA3-BE83-45A7-B0F4-10E9CD40110A}">
      <dsp:nvSpPr>
        <dsp:cNvPr id="0" name=""/>
        <dsp:cNvSpPr/>
      </dsp:nvSpPr>
      <dsp:spPr>
        <a:xfrm>
          <a:off x="3939951" y="4688966"/>
          <a:ext cx="2890616"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622300">
            <a:lnSpc>
              <a:spcPct val="90000"/>
            </a:lnSpc>
            <a:spcBef>
              <a:spcPct val="0"/>
            </a:spcBef>
            <a:spcAft>
              <a:spcPct val="35000"/>
            </a:spcAft>
            <a:buNone/>
          </a:pPr>
          <a:r>
            <a:rPr lang="en-US" sz="1400" kern="1200"/>
            <a:t>How to build, tune, evaluate classification models</a:t>
          </a:r>
        </a:p>
      </dsp:txBody>
      <dsp:txXfrm>
        <a:off x="3939951" y="4688966"/>
        <a:ext cx="2890616" cy="7499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akash9676/IBM-Data-Science/blob/main/data%20science%20space%20x/Data%20Wrangling.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kash9676/IBM-Data-Science/blob/main/data%20science%20space%20x/EDA%20with%20Data%20Visualization.ipynb" TargetMode="Externa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github.com/akash9676/IBM-Data-Science/blob/main/data%20science%20space%20x/EDA%20with%20SQL.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github.com/akash9676/IBM-Data-Science/blob/main/data%20science%20space%20x/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akash9676/IBM-Data-Science/blob/main/data%20science%20space%20x/Machine%20Learning%20Prediction.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akash9676/IBM-Data-Science/blob/main/data%20science%20space%20x/Data%20Collection%20API.ipynb"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kash9676/IBM-Data-Science/blob/main/data%20science%20space%20x/Data%20Collection%20with%20Web%20Scraping.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Chandrakiran reddy kasireddy</a:t>
            </a:r>
          </a:p>
          <a:p>
            <a:r>
              <a:rPr lang="en-US" dirty="0">
                <a:solidFill>
                  <a:schemeClr val="bg2"/>
                </a:solidFill>
                <a:latin typeface="Abadi"/>
                <a:ea typeface="SF Pro" pitchFamily="2" charset="0"/>
                <a:cs typeface="SF Pro" pitchFamily="2" charset="0"/>
              </a:rPr>
              <a:t>18- April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Data Wrangling</a:t>
            </a:r>
          </a:p>
        </p:txBody>
      </p:sp>
      <p:sp>
        <p:nvSpPr>
          <p:cNvPr id="15"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r>
              <a:rPr lang="en-US" sz="1800"/>
              <a:t>We performed exploratory data analysis and determined the training labels.</a:t>
            </a:r>
          </a:p>
          <a:p>
            <a:r>
              <a:rPr lang="en-US" sz="1800"/>
              <a:t>We calculated the number of launches at each site, and the number and occurrence of each orbits</a:t>
            </a:r>
          </a:p>
          <a:p>
            <a:r>
              <a:rPr lang="en-US" sz="1800"/>
              <a:t>We created landing outcome label from outcome column and exported the results to csv.</a:t>
            </a:r>
          </a:p>
          <a:p>
            <a:pPr>
              <a:spcBef>
                <a:spcPts val="1400"/>
              </a:spcBef>
            </a:pPr>
            <a:r>
              <a:rPr lang="en-US" sz="1800"/>
              <a:t>The link to the notebook is </a:t>
            </a:r>
            <a:r>
              <a:rPr lang="en-US" sz="1800">
                <a:hlinkClick r:id="rId2"/>
              </a:rPr>
              <a:t>https://github.com/akash9676/IBM-Data-Science/blob/main/data%20science%20space%20x/Data%20Wrangling.ipynb</a:t>
            </a:r>
            <a:endParaRPr lang="en-US" sz="1800"/>
          </a:p>
          <a:p>
            <a:pPr>
              <a:spcBef>
                <a:spcPts val="1400"/>
              </a:spcBef>
            </a:pPr>
            <a:endParaRPr lang="en-US" sz="1800"/>
          </a:p>
          <a:p>
            <a:endParaRPr lang="en-US" sz="180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5385816" y="1010316"/>
            <a:ext cx="6440424" cy="4782014"/>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10</a:t>
            </a:fld>
            <a:endParaRPr lang="en-US" sz="1200">
              <a:solidFill>
                <a:schemeClr val="tx1">
                  <a:lumMod val="50000"/>
                  <a:lumOff val="50000"/>
                </a:schemeClr>
              </a:solidFill>
              <a:latin typeface="+mn-lt"/>
            </a:endParaRP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EDA with Data Visualization</a:t>
            </a:r>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2C4E03D3-761E-7549-A4C6-7E585EBC4F01}"/>
              </a:ext>
            </a:extLst>
          </p:cNvPr>
          <p:cNvSpPr>
            <a:spLocks/>
          </p:cNvSpPr>
          <p:nvPr/>
        </p:nvSpPr>
        <p:spPr>
          <a:xfrm>
            <a:off x="8218472" y="5956017"/>
            <a:ext cx="2238699" cy="327773"/>
          </a:xfrm>
          <a:prstGeom prst="rect">
            <a:avLst/>
          </a:prstGeom>
        </p:spPr>
        <p:txBody>
          <a:bodyPr/>
          <a:lstStyle/>
          <a:p>
            <a:pPr defTabSz="740664">
              <a:spcAft>
                <a:spcPts val="600"/>
              </a:spcAft>
            </a:pPr>
            <a:fld id="{5075537C-CA84-1446-933C-8E9D027F9201}" type="slidenum">
              <a:rPr lang="en-US" sz="1458" kern="1200">
                <a:solidFill>
                  <a:schemeClr val="tx1"/>
                </a:solidFill>
                <a:latin typeface="+mn-lt"/>
                <a:ea typeface="+mn-ea"/>
                <a:cs typeface="+mn-cs"/>
              </a:rPr>
              <a:pPr defTabSz="740664">
                <a:spcAft>
                  <a:spcPts val="600"/>
                </a:spcAft>
              </a:pPr>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734829" y="1926266"/>
            <a:ext cx="4070114" cy="4024556"/>
          </a:xfrm>
          <a:prstGeom prst="rect">
            <a:avLst/>
          </a:prstGeom>
        </p:spPr>
        <p:txBody>
          <a:bodyPr lIns="91440" tIns="45720" rIns="91440" bIns="45720" anchor="t"/>
          <a:lstStyle/>
          <a:p>
            <a:pPr defTabSz="740664">
              <a:spcBef>
                <a:spcPts val="1134"/>
              </a:spcBef>
            </a:pPr>
            <a:r>
              <a:rPr lang="en-US" sz="1782" kern="1200">
                <a:solidFill>
                  <a:schemeClr val="accent3">
                    <a:lumMod val="25000"/>
                  </a:schemeClr>
                </a:solidFill>
                <a:latin typeface="Abadi"/>
                <a:ea typeface="+mn-ea"/>
                <a:cs typeface="+mn-cs"/>
              </a:rPr>
              <a:t>We explored the data by visualizing the relationship between flight number and launch Site, payload and launch site, success rate of each orbit type, flight number and orbit type, the launch success yearly trend. </a:t>
            </a:r>
            <a:endParaRPr lang="en-US" sz="1782" kern="1200">
              <a:solidFill>
                <a:schemeClr val="accent3">
                  <a:lumMod val="25000"/>
                </a:schemeClr>
              </a:solidFill>
              <a:latin typeface="Abadi" panose="020B0604020104020204" pitchFamily="34" charset="0"/>
              <a:ea typeface="+mn-ea"/>
              <a:cs typeface="+mn-cs"/>
            </a:endParaRPr>
          </a:p>
          <a:p>
            <a:endParaRPr lang="en-US" dirty="0"/>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81318" y="1926266"/>
            <a:ext cx="4235191" cy="402455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5166" indent="-185166" defTabSz="740664">
              <a:lnSpc>
                <a:spcPct val="100000"/>
              </a:lnSpc>
              <a:spcBef>
                <a:spcPts val="1134"/>
              </a:spcBef>
            </a:pPr>
            <a:endParaRPr lang="en-US" sz="1782" kern="1200">
              <a:solidFill>
                <a:schemeClr val="accent3">
                  <a:lumMod val="25000"/>
                </a:schemeClr>
              </a:solidFill>
              <a:latin typeface="Abadi" panose="020B0604020104020204" pitchFamily="34" charset="0"/>
              <a:ea typeface="+mn-ea"/>
              <a:cs typeface="+mn-cs"/>
            </a:endParaRPr>
          </a:p>
          <a:p>
            <a:pPr marL="185166" indent="-185166" defTabSz="740664">
              <a:lnSpc>
                <a:spcPct val="100000"/>
              </a:lnSpc>
              <a:spcBef>
                <a:spcPts val="1134"/>
              </a:spcBef>
            </a:pPr>
            <a:endParaRPr lang="en-US" sz="1782" kern="1200">
              <a:solidFill>
                <a:schemeClr val="accent3">
                  <a:lumMod val="25000"/>
                </a:schemeClr>
              </a:solidFill>
              <a:latin typeface="Abadi" panose="020B0604020104020204" pitchFamily="34" charset="0"/>
              <a:ea typeface="+mn-ea"/>
              <a:cs typeface="+mn-cs"/>
            </a:endParaRPr>
          </a:p>
          <a:p>
            <a:pPr marL="185166" indent="-185166" defTabSz="740664">
              <a:lnSpc>
                <a:spcPct val="100000"/>
              </a:lnSpc>
              <a:spcBef>
                <a:spcPts val="1134"/>
              </a:spcBef>
            </a:pPr>
            <a:endParaRPr lang="en-US" sz="1782" kern="1200">
              <a:solidFill>
                <a:schemeClr val="accent3">
                  <a:lumMod val="25000"/>
                </a:schemeClr>
              </a:solidFill>
              <a:latin typeface="Abadi" panose="020B0604020104020204" pitchFamily="34" charset="0"/>
              <a:ea typeface="+mn-ea"/>
              <a:cs typeface="+mn-cs"/>
            </a:endParaRPr>
          </a:p>
          <a:p>
            <a:pPr marL="185166" indent="-185166" defTabSz="740664">
              <a:lnSpc>
                <a:spcPct val="100000"/>
              </a:lnSpc>
              <a:spcBef>
                <a:spcPts val="1134"/>
              </a:spcBef>
            </a:pPr>
            <a:endParaRPr lang="en-US" sz="1782" kern="1200">
              <a:solidFill>
                <a:schemeClr val="accent3">
                  <a:lumMod val="25000"/>
                </a:schemeClr>
              </a:solidFill>
              <a:latin typeface="Abadi" panose="020B0604020104020204" pitchFamily="34" charset="0"/>
              <a:ea typeface="+mn-ea"/>
              <a:cs typeface="+mn-cs"/>
            </a:endParaRPr>
          </a:p>
          <a:p>
            <a:pPr marL="185166" indent="-185166" defTabSz="740664">
              <a:lnSpc>
                <a:spcPct val="100000"/>
              </a:lnSpc>
              <a:spcBef>
                <a:spcPts val="1134"/>
              </a:spcBef>
            </a:pPr>
            <a:endParaRPr lang="en-US" sz="1782" kern="1200">
              <a:solidFill>
                <a:schemeClr val="accent3">
                  <a:lumMod val="25000"/>
                </a:schemeClr>
              </a:solidFill>
              <a:latin typeface="Abadi" panose="020B0604020104020204" pitchFamily="34" charset="0"/>
              <a:ea typeface="+mn-ea"/>
              <a:cs typeface="+mn-cs"/>
            </a:endParaRPr>
          </a:p>
          <a:p>
            <a:pPr marL="185166" indent="-185166" defTabSz="740664">
              <a:lnSpc>
                <a:spcPct val="100000"/>
              </a:lnSpc>
              <a:spcBef>
                <a:spcPts val="1134"/>
              </a:spcBef>
            </a:pPr>
            <a:endParaRPr lang="en-US" sz="1782" kern="1200">
              <a:solidFill>
                <a:schemeClr val="accent3">
                  <a:lumMod val="25000"/>
                </a:schemeClr>
              </a:solidFill>
              <a:latin typeface="Abadi" panose="020B0604020104020204" pitchFamily="34" charset="0"/>
              <a:ea typeface="+mn-ea"/>
              <a:cs typeface="+mn-cs"/>
            </a:endParaRPr>
          </a:p>
          <a:p>
            <a:pPr marL="185166" indent="-185166" defTabSz="740664">
              <a:lnSpc>
                <a:spcPct val="100000"/>
              </a:lnSpc>
              <a:spcBef>
                <a:spcPts val="1134"/>
              </a:spcBef>
            </a:pPr>
            <a:r>
              <a:rPr lang="en-US" sz="1782" kern="1200">
                <a:solidFill>
                  <a:schemeClr val="accent3">
                    <a:lumMod val="25000"/>
                  </a:schemeClr>
                </a:solidFill>
                <a:latin typeface="Abadi" panose="020B0604020104020204" pitchFamily="34" charset="0"/>
                <a:ea typeface="+mn-ea"/>
                <a:cs typeface="+mn-cs"/>
              </a:rPr>
              <a:t>The link to the notebook is </a:t>
            </a:r>
            <a:r>
              <a:rPr lang="en-US" sz="1782" kern="1200">
                <a:solidFill>
                  <a:srgbClr val="0056AF"/>
                </a:solidFill>
                <a:latin typeface="Abadi" panose="020B0604020104020204" pitchFamily="34" charset="0"/>
                <a:ea typeface="+mn-ea"/>
                <a:cs typeface="+mn-cs"/>
                <a:hlinkClick r:id="rId2">
                  <a:extLst>
                    <a:ext uri="{A12FA001-AC4F-418D-AE19-62706E023703}">
                      <ahyp:hlinkClr xmlns:ahyp="http://schemas.microsoft.com/office/drawing/2018/hyperlinkcolor" val="tx"/>
                    </a:ext>
                  </a:extLst>
                </a:hlinkClick>
              </a:rPr>
              <a:t>https://github.com/akash9676/IBM-Data-Science/blob/main/data%20science%20space%20x/EDA%20with%20Data%20Visualization.ipynb</a:t>
            </a:r>
            <a:endParaRPr lang="en-US" sz="2200">
              <a:solidFill>
                <a:srgbClr val="1C7DDB"/>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1734830" y="3700549"/>
            <a:ext cx="4081099" cy="2250273"/>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81318" y="1926266"/>
            <a:ext cx="4235192" cy="242033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11480" y="987552"/>
            <a:ext cx="4485861" cy="1088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EDA with SQL</a:t>
            </a:r>
          </a:p>
        </p:txBody>
      </p:sp>
      <p:sp>
        <p:nvSpPr>
          <p:cNvPr id="13"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79" y="2688336"/>
            <a:ext cx="4498848" cy="3584448"/>
          </a:xfrm>
          <a:prstGeom prst="rect">
            <a:avLst/>
          </a:prstGeom>
        </p:spPr>
        <p:txBody>
          <a:bodyPr vert="horz" lIns="91440" tIns="45720" rIns="91440" bIns="45720" rtlCol="0" anchor="t">
            <a:normAutofit/>
          </a:bodyPr>
          <a:lstStyle/>
          <a:p>
            <a:pPr>
              <a:spcBef>
                <a:spcPts val="1400"/>
              </a:spcBef>
            </a:pPr>
            <a:r>
              <a:rPr lang="en-US" sz="1100"/>
              <a:t>We loaded the SpaceX dataset into a PostgreSQL database without leaving the jupyter notebook.</a:t>
            </a:r>
          </a:p>
          <a:p>
            <a:pPr>
              <a:spcBef>
                <a:spcPts val="1400"/>
              </a:spcBef>
            </a:pPr>
            <a:r>
              <a:rPr lang="en-US" sz="1100"/>
              <a:t>We applied EDA with SQL to get insight from the data. We wrote queries to find out for instance:</a:t>
            </a:r>
          </a:p>
          <a:p>
            <a:pPr lvl="1">
              <a:spcBef>
                <a:spcPts val="1400"/>
              </a:spcBef>
            </a:pPr>
            <a:r>
              <a:rPr lang="en-US" sz="1100"/>
              <a:t>The names of unique launch sites in the space mission.</a:t>
            </a:r>
          </a:p>
          <a:p>
            <a:pPr lvl="1">
              <a:spcBef>
                <a:spcPts val="1400"/>
              </a:spcBef>
            </a:pPr>
            <a:r>
              <a:rPr lang="en-US" sz="1100"/>
              <a:t>The total payload mass carried by boosters launched by NASA (CRS)</a:t>
            </a:r>
          </a:p>
          <a:p>
            <a:pPr lvl="1">
              <a:spcBef>
                <a:spcPts val="1400"/>
              </a:spcBef>
            </a:pPr>
            <a:r>
              <a:rPr lang="en-US" sz="1100"/>
              <a:t>The average payload mass carried by booster version F9 v1.1</a:t>
            </a:r>
          </a:p>
          <a:p>
            <a:pPr lvl="1">
              <a:spcBef>
                <a:spcPts val="1400"/>
              </a:spcBef>
            </a:pPr>
            <a:r>
              <a:rPr lang="en-US" sz="1100"/>
              <a:t>The total number of successful and failure mission outcomes</a:t>
            </a:r>
          </a:p>
          <a:p>
            <a:pPr lvl="1">
              <a:spcBef>
                <a:spcPts val="1400"/>
              </a:spcBef>
            </a:pPr>
            <a:r>
              <a:rPr lang="en-US" sz="1100"/>
              <a:t>The failed landing outcomes in drone ship, their booster version and launch site names.</a:t>
            </a:r>
          </a:p>
          <a:p>
            <a:pPr>
              <a:spcBef>
                <a:spcPts val="1400"/>
              </a:spcBef>
            </a:pPr>
            <a:r>
              <a:rPr lang="en-US" sz="1100"/>
              <a:t>The link to the notebook is </a:t>
            </a:r>
            <a:r>
              <a:rPr lang="en-US" sz="1100">
                <a:hlinkClick r:id="rId2"/>
              </a:rPr>
              <a:t>https://github.com/akash9676/IBM-Data-Science/blob/main/data%20science%20space%20x/EDA%20with%20SQL.ipynb</a:t>
            </a:r>
            <a:endParaRPr lang="en-US" sz="1100"/>
          </a:p>
          <a:p>
            <a:pPr>
              <a:spcBef>
                <a:spcPts val="1400"/>
              </a:spcBef>
            </a:pPr>
            <a:endParaRPr lang="en-US" sz="1100"/>
          </a:p>
          <a:p>
            <a:pPr marL="0">
              <a:spcBef>
                <a:spcPts val="1400"/>
              </a:spcBef>
            </a:pPr>
            <a:endParaRPr lang="en-US" sz="1100"/>
          </a:p>
          <a:p>
            <a:pPr>
              <a:spcBef>
                <a:spcPts val="1400"/>
              </a:spcBef>
            </a:pPr>
            <a:endParaRPr lang="en-US" sz="1100"/>
          </a:p>
          <a:p>
            <a:endParaRPr lang="en-US" sz="1100"/>
          </a:p>
          <a:p>
            <a:endParaRPr lang="en-US" sz="1100"/>
          </a:p>
          <a:p>
            <a:endParaRPr lang="en-US" sz="1100"/>
          </a:p>
        </p:txBody>
      </p:sp>
      <p:pic>
        <p:nvPicPr>
          <p:cNvPr id="7" name="Picture 6" descr="Rocket launch">
            <a:extLst>
              <a:ext uri="{FF2B5EF4-FFF2-40B4-BE49-F238E27FC236}">
                <a16:creationId xmlns:a16="http://schemas.microsoft.com/office/drawing/2014/main" id="{E6874DC6-0EE3-4600-F67A-DE8440090B01}"/>
              </a:ext>
            </a:extLst>
          </p:cNvPr>
          <p:cNvPicPr>
            <a:picLocks noChangeAspect="1"/>
          </p:cNvPicPr>
          <p:nvPr/>
        </p:nvPicPr>
        <p:blipFill rotWithShape="1">
          <a:blip r:embed="rId3"/>
          <a:srcRect l="30191" r="2805"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12</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11480" y="987552"/>
            <a:ext cx="4485861" cy="1088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Build an Interactive Map with Folium</a:t>
            </a:r>
          </a:p>
        </p:txBody>
      </p:sp>
      <p:sp>
        <p:nvSpPr>
          <p:cNvPr id="13"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79" y="2688336"/>
            <a:ext cx="4498848" cy="3584448"/>
          </a:xfrm>
          <a:prstGeom prst="rect">
            <a:avLst/>
          </a:prstGeom>
        </p:spPr>
        <p:txBody>
          <a:bodyPr vert="horz" lIns="91440" tIns="45720" rIns="91440" bIns="45720" rtlCol="0" anchor="t">
            <a:normAutofit/>
          </a:bodyPr>
          <a:lstStyle/>
          <a:p>
            <a:pPr>
              <a:spcBef>
                <a:spcPts val="1400"/>
              </a:spcBef>
            </a:pPr>
            <a:r>
              <a:rPr lang="en-US" sz="1300"/>
              <a:t>We marked all launch sites, and added map objects such as markers, circles, lines to mark the success or failure of launches for each site on the folium map.</a:t>
            </a:r>
          </a:p>
          <a:p>
            <a:pPr>
              <a:spcBef>
                <a:spcPts val="1400"/>
              </a:spcBef>
            </a:pPr>
            <a:r>
              <a:rPr lang="en-US" sz="1300"/>
              <a:t>We assigned the feature launch outcomes (failure or success) to class 0 and 1.i.e., 0 for failure, and 1 for success.</a:t>
            </a:r>
          </a:p>
          <a:p>
            <a:pPr>
              <a:spcBef>
                <a:spcPts val="1400"/>
              </a:spcBef>
            </a:pPr>
            <a:r>
              <a:rPr lang="en-US" sz="1300"/>
              <a:t>Using the color-labeled marker clusters, we identified which launch sites have relatively high success rate. </a:t>
            </a:r>
          </a:p>
          <a:p>
            <a:pPr>
              <a:spcBef>
                <a:spcPts val="1400"/>
              </a:spcBef>
            </a:pPr>
            <a:r>
              <a:rPr lang="en-US" sz="1300"/>
              <a:t>We calculated the distances between a launch site to its proximities. We answered some question for instance:</a:t>
            </a:r>
          </a:p>
          <a:p>
            <a:pPr lvl="1">
              <a:spcBef>
                <a:spcPts val="1400"/>
              </a:spcBef>
            </a:pPr>
            <a:r>
              <a:rPr lang="en-US" sz="1300"/>
              <a:t>Are launch sites near railways, highways and coastlines.</a:t>
            </a:r>
          </a:p>
          <a:p>
            <a:pPr lvl="1">
              <a:spcBef>
                <a:spcPts val="1400"/>
              </a:spcBef>
            </a:pPr>
            <a:r>
              <a:rPr lang="en-US" sz="1300"/>
              <a:t>Do launch sites keep certain distance away from cities.</a:t>
            </a:r>
          </a:p>
          <a:p>
            <a:endParaRPr lang="en-US" sz="1300"/>
          </a:p>
          <a:p>
            <a:endParaRPr lang="en-US" sz="1300"/>
          </a:p>
        </p:txBody>
      </p:sp>
      <p:pic>
        <p:nvPicPr>
          <p:cNvPr id="7" name="Picture 6" descr="Colourful pins linked with threads">
            <a:extLst>
              <a:ext uri="{FF2B5EF4-FFF2-40B4-BE49-F238E27FC236}">
                <a16:creationId xmlns:a16="http://schemas.microsoft.com/office/drawing/2014/main" id="{9C2D410E-6CFD-1454-0E19-D4535E038733}"/>
              </a:ext>
            </a:extLst>
          </p:cNvPr>
          <p:cNvPicPr>
            <a:picLocks noChangeAspect="1"/>
          </p:cNvPicPr>
          <p:nvPr/>
        </p:nvPicPr>
        <p:blipFill rotWithShape="1">
          <a:blip r:embed="rId2"/>
          <a:srcRect l="19642" r="1360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13</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11480" y="987552"/>
            <a:ext cx="4485861" cy="1088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Build a Dashboard with Plotly Dash</a:t>
            </a:r>
          </a:p>
        </p:txBody>
      </p:sp>
      <p:sp>
        <p:nvSpPr>
          <p:cNvPr id="13"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79" y="2688336"/>
            <a:ext cx="4498848" cy="3584448"/>
          </a:xfrm>
          <a:prstGeom prst="rect">
            <a:avLst/>
          </a:prstGeom>
        </p:spPr>
        <p:txBody>
          <a:bodyPr vert="horz" lIns="91440" tIns="45720" rIns="91440" bIns="45720" rtlCol="0" anchor="t">
            <a:normAutofit/>
          </a:bodyPr>
          <a:lstStyle/>
          <a:p>
            <a:pPr>
              <a:spcBef>
                <a:spcPts val="1400"/>
              </a:spcBef>
            </a:pPr>
            <a:r>
              <a:rPr lang="en-US" sz="1800"/>
              <a:t>We built an interactive dashboard with Plotly dash</a:t>
            </a:r>
          </a:p>
          <a:p>
            <a:pPr>
              <a:spcBef>
                <a:spcPts val="1400"/>
              </a:spcBef>
            </a:pPr>
            <a:r>
              <a:rPr lang="en-US" sz="1800"/>
              <a:t>We plotted pie charts showing the total launches by a certain sites</a:t>
            </a:r>
          </a:p>
          <a:p>
            <a:pPr>
              <a:spcBef>
                <a:spcPts val="1400"/>
              </a:spcBef>
            </a:pPr>
            <a:r>
              <a:rPr lang="en-US" sz="1800"/>
              <a:t>We plotted scatter graph showing the relationship with Outcome and Payload Mass (Kg) for the different booster version.</a:t>
            </a:r>
          </a:p>
          <a:p>
            <a:pPr>
              <a:spcBef>
                <a:spcPts val="1400"/>
              </a:spcBef>
            </a:pPr>
            <a:r>
              <a:rPr lang="en-US" sz="1800"/>
              <a:t>The link to the notebook is </a:t>
            </a:r>
            <a:r>
              <a:rPr lang="en-US" sz="1800">
                <a:hlinkClick r:id="rId2"/>
              </a:rPr>
              <a:t>https://github.com/akash9676/IBM-Data-Science/blob/main/data%20science%20space%20x/app.py</a:t>
            </a:r>
            <a:endParaRPr lang="en-US" sz="1800"/>
          </a:p>
          <a:p>
            <a:pPr marL="0">
              <a:spcBef>
                <a:spcPts val="1400"/>
              </a:spcBef>
            </a:pPr>
            <a:endParaRPr lang="en-US" sz="1800"/>
          </a:p>
        </p:txBody>
      </p:sp>
      <p:pic>
        <p:nvPicPr>
          <p:cNvPr id="7" name="Picture 6" descr="Financial graphs on a dark display">
            <a:extLst>
              <a:ext uri="{FF2B5EF4-FFF2-40B4-BE49-F238E27FC236}">
                <a16:creationId xmlns:a16="http://schemas.microsoft.com/office/drawing/2014/main" id="{F85FA979-4FA7-9353-6BFB-DDEC71AAD819}"/>
              </a:ext>
            </a:extLst>
          </p:cNvPr>
          <p:cNvPicPr>
            <a:picLocks noChangeAspect="1"/>
          </p:cNvPicPr>
          <p:nvPr/>
        </p:nvPicPr>
        <p:blipFill rotWithShape="1">
          <a:blip r:embed="rId3"/>
          <a:srcRect l="15727" r="21536"/>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14</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11480" y="987552"/>
            <a:ext cx="4485861" cy="1088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Predictive Analysis (Classification)</a:t>
            </a:r>
          </a:p>
        </p:txBody>
      </p:sp>
      <p:sp>
        <p:nvSpPr>
          <p:cNvPr id="13"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79" y="2688336"/>
            <a:ext cx="4498848" cy="3584448"/>
          </a:xfrm>
          <a:prstGeom prst="rect">
            <a:avLst/>
          </a:prstGeom>
        </p:spPr>
        <p:txBody>
          <a:bodyPr vert="horz" lIns="91440" tIns="45720" rIns="91440" bIns="45720" rtlCol="0" anchor="t">
            <a:normAutofit/>
          </a:bodyPr>
          <a:lstStyle/>
          <a:p>
            <a:pPr>
              <a:spcBef>
                <a:spcPts val="1400"/>
              </a:spcBef>
            </a:pPr>
            <a:r>
              <a:rPr lang="en-US" sz="1500"/>
              <a:t>We loaded the data using numpy and pandas, transformed the data, split our data into training and testing.</a:t>
            </a:r>
          </a:p>
          <a:p>
            <a:pPr>
              <a:spcBef>
                <a:spcPts val="1400"/>
              </a:spcBef>
            </a:pPr>
            <a:r>
              <a:rPr lang="en-US" sz="1500"/>
              <a:t>We built different machine learning models and tune different hyperparameters using GridSearchCV.</a:t>
            </a:r>
          </a:p>
          <a:p>
            <a:pPr>
              <a:spcBef>
                <a:spcPts val="1400"/>
              </a:spcBef>
            </a:pPr>
            <a:r>
              <a:rPr lang="en-US" sz="1500"/>
              <a:t>We used accuracy as the metric for our model, improved the model using feature engineering and algorithm tuning.</a:t>
            </a:r>
          </a:p>
          <a:p>
            <a:pPr>
              <a:spcBef>
                <a:spcPts val="1400"/>
              </a:spcBef>
            </a:pPr>
            <a:r>
              <a:rPr lang="en-US" sz="1500"/>
              <a:t>We found the best performing classification model.</a:t>
            </a:r>
          </a:p>
          <a:p>
            <a:pPr>
              <a:spcBef>
                <a:spcPts val="1400"/>
              </a:spcBef>
            </a:pPr>
            <a:r>
              <a:rPr lang="en-US" sz="1500"/>
              <a:t>The link to the notebook is </a:t>
            </a:r>
            <a:r>
              <a:rPr lang="en-US" sz="1500">
                <a:hlinkClick r:id="rId2"/>
              </a:rPr>
              <a:t>https://github.com/akash9676/IBM-Data-Science/blob/main/data%20science%20space%20x/Machine%20Learning%20Prediction.ipynb</a:t>
            </a:r>
            <a:endParaRPr lang="en-US" sz="1500"/>
          </a:p>
          <a:p>
            <a:pPr>
              <a:spcBef>
                <a:spcPts val="1400"/>
              </a:spcBef>
            </a:pPr>
            <a:endParaRPr lang="en-US" sz="1500"/>
          </a:p>
        </p:txBody>
      </p:sp>
      <p:pic>
        <p:nvPicPr>
          <p:cNvPr id="7" name="Picture 6" descr="A bright pink background with white lights&#10;&#10;Description automatically generated with medium confidence">
            <a:extLst>
              <a:ext uri="{FF2B5EF4-FFF2-40B4-BE49-F238E27FC236}">
                <a16:creationId xmlns:a16="http://schemas.microsoft.com/office/drawing/2014/main" id="{80AA22C7-D9BD-38A2-073E-5CE1179ACC34}"/>
              </a:ext>
            </a:extLst>
          </p:cNvPr>
          <p:cNvPicPr>
            <a:picLocks noChangeAspect="1"/>
          </p:cNvPicPr>
          <p:nvPr/>
        </p:nvPicPr>
        <p:blipFill rotWithShape="1">
          <a:blip r:embed="rId3"/>
          <a:srcRect l="11765" r="38046"/>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15</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411480" y="987552"/>
            <a:ext cx="4485861" cy="1088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Results</a:t>
            </a:r>
          </a:p>
        </p:txBody>
      </p:sp>
      <p:sp>
        <p:nvSpPr>
          <p:cNvPr id="16" name="Rectangle 15">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11479" y="2688336"/>
            <a:ext cx="4498848" cy="35844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a:solidFill>
                  <a:schemeClr val="tx1"/>
                </a:solidFill>
                <a:latin typeface="+mn-lt"/>
              </a:rPr>
              <a:t>Exploratory data analysis results</a:t>
            </a:r>
          </a:p>
          <a:p>
            <a:pPr>
              <a:spcBef>
                <a:spcPts val="1400"/>
              </a:spcBef>
              <a:buFont typeface="Arial" panose="020B0604020202020204" pitchFamily="34" charset="0"/>
              <a:buChar char="•"/>
            </a:pPr>
            <a:r>
              <a:rPr lang="en-US" sz="1800">
                <a:solidFill>
                  <a:schemeClr val="tx1"/>
                </a:solidFill>
                <a:latin typeface="+mn-lt"/>
              </a:rPr>
              <a:t>Interactive analytics demo in screenshots</a:t>
            </a:r>
          </a:p>
          <a:p>
            <a:pPr>
              <a:spcBef>
                <a:spcPts val="1400"/>
              </a:spcBef>
              <a:buFont typeface="Arial" panose="020B0604020202020204" pitchFamily="34" charset="0"/>
              <a:buChar char="•"/>
            </a:pPr>
            <a:r>
              <a:rPr lang="en-US" sz="1800">
                <a:solidFill>
                  <a:schemeClr val="tx1"/>
                </a:solidFill>
                <a:latin typeface="+mn-lt"/>
              </a:rPr>
              <a:t>Predictive analysis results</a:t>
            </a:r>
          </a:p>
          <a:p>
            <a:pPr lvl="1">
              <a:buFont typeface="Arial" panose="020B0604020202020204" pitchFamily="34" charset="0"/>
              <a:buChar char="•"/>
            </a:pPr>
            <a:endParaRPr lang="en-US" sz="1800">
              <a:solidFill>
                <a:schemeClr val="tx1"/>
              </a:solidFill>
              <a:latin typeface="+mn-lt"/>
            </a:endParaRPr>
          </a:p>
          <a:p>
            <a:pPr marL="457200" lvl="1">
              <a:buFont typeface="Arial" panose="020B0604020202020204" pitchFamily="34" charset="0"/>
              <a:buChar char="•"/>
            </a:pPr>
            <a:endParaRPr lang="en-US" sz="1800">
              <a:solidFill>
                <a:schemeClr val="tx1"/>
              </a:solidFill>
              <a:latin typeface="+mn-lt"/>
            </a:endParaRPr>
          </a:p>
        </p:txBody>
      </p:sp>
      <p:pic>
        <p:nvPicPr>
          <p:cNvPr id="10" name="Picture 9" descr="Magnifying glass showing decling performance">
            <a:extLst>
              <a:ext uri="{FF2B5EF4-FFF2-40B4-BE49-F238E27FC236}">
                <a16:creationId xmlns:a16="http://schemas.microsoft.com/office/drawing/2014/main" id="{D6CAEC71-BBAF-CE06-7E14-0A4E24F74A8A}"/>
              </a:ext>
            </a:extLst>
          </p:cNvPr>
          <p:cNvPicPr>
            <a:picLocks noChangeAspect="1"/>
          </p:cNvPicPr>
          <p:nvPr/>
        </p:nvPicPr>
        <p:blipFill rotWithShape="1">
          <a:blip r:embed="rId3"/>
          <a:srcRect l="1217" r="31780"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16</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Outline</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Executive Summary</a:t>
            </a:r>
          </a:p>
          <a:p>
            <a:pPr>
              <a:spcBef>
                <a:spcPts val="1400"/>
              </a:spcBef>
              <a:buFont typeface="Arial" panose="020B0604020202020204" pitchFamily="34" charset="0"/>
              <a:buChar char="•"/>
            </a:pPr>
            <a:r>
              <a:rPr lang="en-US" sz="2200">
                <a:solidFill>
                  <a:schemeClr val="tx1"/>
                </a:solidFill>
                <a:latin typeface="+mn-lt"/>
              </a:rPr>
              <a:t>Introduction</a:t>
            </a:r>
          </a:p>
          <a:p>
            <a:pPr>
              <a:spcBef>
                <a:spcPts val="1400"/>
              </a:spcBef>
              <a:buFont typeface="Arial" panose="020B0604020202020204" pitchFamily="34" charset="0"/>
              <a:buChar char="•"/>
            </a:pPr>
            <a:r>
              <a:rPr lang="en-US" sz="2200">
                <a:solidFill>
                  <a:schemeClr val="tx1"/>
                </a:solidFill>
                <a:latin typeface="+mn-lt"/>
              </a:rPr>
              <a:t>Methodology</a:t>
            </a:r>
          </a:p>
          <a:p>
            <a:pPr>
              <a:spcBef>
                <a:spcPts val="1400"/>
              </a:spcBef>
              <a:buFont typeface="Arial" panose="020B0604020202020204" pitchFamily="34" charset="0"/>
              <a:buChar char="•"/>
            </a:pPr>
            <a:r>
              <a:rPr lang="en-US" sz="2200">
                <a:solidFill>
                  <a:schemeClr val="tx1"/>
                </a:solidFill>
                <a:latin typeface="+mn-lt"/>
              </a:rPr>
              <a:t>Results</a:t>
            </a:r>
          </a:p>
          <a:p>
            <a:pPr>
              <a:spcBef>
                <a:spcPts val="1400"/>
              </a:spcBef>
              <a:buFont typeface="Arial" panose="020B0604020202020204" pitchFamily="34" charset="0"/>
              <a:buChar char="•"/>
            </a:pPr>
            <a:r>
              <a:rPr lang="en-US" sz="2200">
                <a:solidFill>
                  <a:schemeClr val="tx1"/>
                </a:solidFill>
                <a:latin typeface="+mn-lt"/>
              </a:rPr>
              <a:t>Conclusion</a:t>
            </a:r>
          </a:p>
          <a:p>
            <a:pPr>
              <a:spcBef>
                <a:spcPts val="1400"/>
              </a:spcBef>
              <a:buFont typeface="Arial" panose="020B0604020202020204" pitchFamily="34" charset="0"/>
              <a:buChar char="•"/>
            </a:pPr>
            <a:r>
              <a:rPr lang="en-US" sz="2200">
                <a:solidFill>
                  <a:schemeClr val="tx1"/>
                </a:solidFill>
                <a:latin typeface="+mn-lt"/>
              </a:rPr>
              <a:t>Appendix</a:t>
            </a:r>
          </a:p>
        </p:txBody>
      </p:sp>
      <p:pic>
        <p:nvPicPr>
          <p:cNvPr id="21" name="Picture 20">
            <a:extLst>
              <a:ext uri="{FF2B5EF4-FFF2-40B4-BE49-F238E27FC236}">
                <a16:creationId xmlns:a16="http://schemas.microsoft.com/office/drawing/2014/main" id="{82332F3C-ED18-FDB2-92E5-7D6FF6EFDC63}"/>
              </a:ext>
            </a:extLst>
          </p:cNvPr>
          <p:cNvPicPr>
            <a:picLocks noChangeAspect="1"/>
          </p:cNvPicPr>
          <p:nvPr/>
        </p:nvPicPr>
        <p:blipFill rotWithShape="1">
          <a:blip r:embed="rId3"/>
          <a:srcRect l="20575" r="2927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Executive Summary</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700">
                <a:solidFill>
                  <a:schemeClr val="tx1"/>
                </a:solidFill>
                <a:latin typeface="+mn-lt"/>
              </a:rPr>
              <a:t>Summary of methodologies</a:t>
            </a:r>
          </a:p>
          <a:p>
            <a:pPr lvl="1">
              <a:spcBef>
                <a:spcPts val="1400"/>
              </a:spcBef>
              <a:buFont typeface="Arial" panose="020B0604020202020204" pitchFamily="34" charset="0"/>
              <a:buChar char="•"/>
            </a:pPr>
            <a:r>
              <a:rPr lang="en-US" sz="700">
                <a:solidFill>
                  <a:schemeClr val="tx1"/>
                </a:solidFill>
                <a:latin typeface="+mn-lt"/>
              </a:rPr>
              <a:t>Data Collection through API</a:t>
            </a:r>
          </a:p>
          <a:p>
            <a:pPr lvl="1">
              <a:spcBef>
                <a:spcPts val="1400"/>
              </a:spcBef>
              <a:buFont typeface="Arial" panose="020B0604020202020204" pitchFamily="34" charset="0"/>
              <a:buChar char="•"/>
            </a:pPr>
            <a:r>
              <a:rPr lang="en-US" sz="700">
                <a:solidFill>
                  <a:schemeClr val="tx1"/>
                </a:solidFill>
                <a:latin typeface="+mn-lt"/>
              </a:rPr>
              <a:t>Data Collection with Web Scraping</a:t>
            </a:r>
          </a:p>
          <a:p>
            <a:pPr lvl="1">
              <a:spcBef>
                <a:spcPts val="1400"/>
              </a:spcBef>
              <a:buFont typeface="Arial" panose="020B0604020202020204" pitchFamily="34" charset="0"/>
              <a:buChar char="•"/>
            </a:pPr>
            <a:r>
              <a:rPr lang="en-US" sz="700">
                <a:solidFill>
                  <a:schemeClr val="tx1"/>
                </a:solidFill>
                <a:latin typeface="+mn-lt"/>
              </a:rPr>
              <a:t>Data Wrangling</a:t>
            </a:r>
          </a:p>
          <a:p>
            <a:pPr lvl="1">
              <a:spcBef>
                <a:spcPts val="1400"/>
              </a:spcBef>
              <a:buFont typeface="Arial" panose="020B0604020202020204" pitchFamily="34" charset="0"/>
              <a:buChar char="•"/>
            </a:pPr>
            <a:r>
              <a:rPr lang="en-US" sz="700">
                <a:solidFill>
                  <a:schemeClr val="tx1"/>
                </a:solidFill>
                <a:latin typeface="+mn-lt"/>
              </a:rPr>
              <a:t>Exploratory Data Analysis with SQL</a:t>
            </a:r>
          </a:p>
          <a:p>
            <a:pPr lvl="1">
              <a:spcBef>
                <a:spcPts val="1400"/>
              </a:spcBef>
              <a:buFont typeface="Arial" panose="020B0604020202020204" pitchFamily="34" charset="0"/>
              <a:buChar char="•"/>
            </a:pPr>
            <a:r>
              <a:rPr lang="en-US" sz="700">
                <a:solidFill>
                  <a:schemeClr val="tx1"/>
                </a:solidFill>
                <a:latin typeface="+mn-lt"/>
              </a:rPr>
              <a:t>Exploratory Data Analysis with Data Visualization</a:t>
            </a:r>
          </a:p>
          <a:p>
            <a:pPr lvl="1">
              <a:spcBef>
                <a:spcPts val="1400"/>
              </a:spcBef>
              <a:buFont typeface="Arial" panose="020B0604020202020204" pitchFamily="34" charset="0"/>
              <a:buChar char="•"/>
            </a:pPr>
            <a:r>
              <a:rPr lang="en-US" sz="700">
                <a:solidFill>
                  <a:schemeClr val="tx1"/>
                </a:solidFill>
                <a:latin typeface="+mn-lt"/>
              </a:rPr>
              <a:t>Interactive Visual Analytics with Folium</a:t>
            </a:r>
          </a:p>
          <a:p>
            <a:pPr lvl="1">
              <a:spcBef>
                <a:spcPts val="1400"/>
              </a:spcBef>
              <a:buFont typeface="Arial" panose="020B0604020202020204" pitchFamily="34" charset="0"/>
              <a:buChar char="•"/>
            </a:pPr>
            <a:r>
              <a:rPr lang="en-US" sz="700">
                <a:solidFill>
                  <a:schemeClr val="tx1"/>
                </a:solidFill>
                <a:latin typeface="+mn-lt"/>
              </a:rPr>
              <a:t>Machine Learning Prediction</a:t>
            </a:r>
          </a:p>
          <a:p>
            <a:pPr>
              <a:spcBef>
                <a:spcPts val="1400"/>
              </a:spcBef>
              <a:buFont typeface="Arial" panose="020B0604020202020204" pitchFamily="34" charset="0"/>
              <a:buChar char="•"/>
            </a:pPr>
            <a:r>
              <a:rPr lang="en-US" sz="700">
                <a:solidFill>
                  <a:schemeClr val="tx1"/>
                </a:solidFill>
                <a:latin typeface="+mn-lt"/>
              </a:rPr>
              <a:t>Summary of all results</a:t>
            </a:r>
          </a:p>
          <a:p>
            <a:pPr lvl="1">
              <a:spcBef>
                <a:spcPts val="1400"/>
              </a:spcBef>
              <a:buFont typeface="Arial" panose="020B0604020202020204" pitchFamily="34" charset="0"/>
              <a:buChar char="•"/>
            </a:pPr>
            <a:r>
              <a:rPr lang="en-US" sz="700">
                <a:solidFill>
                  <a:schemeClr val="tx1"/>
                </a:solidFill>
                <a:latin typeface="+mn-lt"/>
              </a:rPr>
              <a:t>Exploratory Data Analysis result</a:t>
            </a:r>
          </a:p>
          <a:p>
            <a:pPr lvl="1">
              <a:spcBef>
                <a:spcPts val="1400"/>
              </a:spcBef>
              <a:buFont typeface="Arial" panose="020B0604020202020204" pitchFamily="34" charset="0"/>
              <a:buChar char="•"/>
            </a:pPr>
            <a:r>
              <a:rPr lang="en-US" sz="700">
                <a:solidFill>
                  <a:schemeClr val="tx1"/>
                </a:solidFill>
                <a:latin typeface="+mn-lt"/>
              </a:rPr>
              <a:t>Interactive analytics in screenshots</a:t>
            </a:r>
          </a:p>
          <a:p>
            <a:pPr lvl="1">
              <a:spcBef>
                <a:spcPts val="1400"/>
              </a:spcBef>
              <a:buFont typeface="Arial" panose="020B0604020202020204" pitchFamily="34" charset="0"/>
              <a:buChar char="•"/>
            </a:pPr>
            <a:r>
              <a:rPr lang="en-US" sz="700">
                <a:solidFill>
                  <a:schemeClr val="tx1"/>
                </a:solidFill>
                <a:latin typeface="+mn-lt"/>
              </a:rPr>
              <a:t>Predictive Analytics result</a:t>
            </a:r>
          </a:p>
          <a:p>
            <a:pPr>
              <a:spcBef>
                <a:spcPts val="1400"/>
              </a:spcBef>
              <a:buFont typeface="Arial" panose="020B0604020202020204" pitchFamily="34" charset="0"/>
              <a:buChar char="•"/>
            </a:pPr>
            <a:endParaRPr lang="en-US" sz="700">
              <a:solidFill>
                <a:schemeClr val="tx1"/>
              </a:solidFill>
              <a:latin typeface="+mn-lt"/>
            </a:endParaRPr>
          </a:p>
        </p:txBody>
      </p:sp>
      <p:pic>
        <p:nvPicPr>
          <p:cNvPr id="21" name="Picture 20" descr="Financial graphs on a dark display">
            <a:extLst>
              <a:ext uri="{FF2B5EF4-FFF2-40B4-BE49-F238E27FC236}">
                <a16:creationId xmlns:a16="http://schemas.microsoft.com/office/drawing/2014/main" id="{48BBFC58-BBB5-7A40-0D6D-2E8BDDD7E209}"/>
              </a:ext>
            </a:extLst>
          </p:cNvPr>
          <p:cNvPicPr>
            <a:picLocks noChangeAspect="1"/>
          </p:cNvPicPr>
          <p:nvPr/>
        </p:nvPicPr>
        <p:blipFill rotWithShape="1">
          <a:blip r:embed="rId2"/>
          <a:srcRect l="15751" r="2156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000">
                <a:solidFill>
                  <a:schemeClr val="tx1"/>
                </a:solidFill>
                <a:latin typeface="+mn-lt"/>
              </a:rPr>
              <a:t>Project background and context</a:t>
            </a:r>
          </a:p>
          <a:p>
            <a:pPr marL="457200" lvl="1">
              <a:spcBef>
                <a:spcPts val="1400"/>
              </a:spcBef>
              <a:buFont typeface="Arial" panose="020B0604020202020204" pitchFamily="34" charset="0"/>
              <a:buChar char="•"/>
            </a:pPr>
            <a:r>
              <a:rPr lang="en-US" sz="1000">
                <a:solidFill>
                  <a:schemeClr val="tx1"/>
                </a:solidFill>
                <a:latin typeface="+mn-lt"/>
              </a:rPr>
              <a:t>On its website, Space X offers Falcon 9 rocket launches for 62 million dollars. Other companies charge more than 165 million dollars each. Space X can save a lot of money by reusing the first stage. So, we can figure out how much a launch costs if we know if the first stage will land. If a different company wants to bid against Space X for a rocket launch, they can use this knowledge. The project's goal is to build a machine pipeline that can tell if the first stage will land safely.</a:t>
            </a:r>
          </a:p>
          <a:p>
            <a:pPr marL="457200" lvl="1">
              <a:spcBef>
                <a:spcPts val="1400"/>
              </a:spcBef>
              <a:buFont typeface="Arial" panose="020B0604020202020204" pitchFamily="34" charset="0"/>
              <a:buChar char="•"/>
            </a:pPr>
            <a:endParaRPr lang="en-US" sz="1000">
              <a:solidFill>
                <a:schemeClr val="tx1"/>
              </a:solidFill>
              <a:latin typeface="+mn-lt"/>
            </a:endParaRPr>
          </a:p>
          <a:p>
            <a:pPr>
              <a:spcBef>
                <a:spcPts val="1400"/>
              </a:spcBef>
              <a:buFont typeface="Arial" panose="020B0604020202020204" pitchFamily="34" charset="0"/>
              <a:buChar char="•"/>
            </a:pPr>
            <a:r>
              <a:rPr lang="en-US" sz="1000">
                <a:solidFill>
                  <a:schemeClr val="tx1"/>
                </a:solidFill>
                <a:latin typeface="+mn-lt"/>
              </a:rPr>
              <a:t>Problems you want to find answers</a:t>
            </a:r>
          </a:p>
          <a:p>
            <a:pPr lvl="1">
              <a:spcBef>
                <a:spcPts val="1400"/>
              </a:spcBef>
              <a:buFont typeface="Arial" panose="020B0604020202020204" pitchFamily="34" charset="0"/>
              <a:buChar char="•"/>
            </a:pPr>
            <a:r>
              <a:rPr lang="en-US" sz="1000">
                <a:solidFill>
                  <a:schemeClr val="tx1"/>
                </a:solidFill>
                <a:latin typeface="+mn-lt"/>
              </a:rPr>
              <a:t>What factors decide if the rocket will fall safely?</a:t>
            </a:r>
          </a:p>
          <a:p>
            <a:pPr lvl="1">
              <a:spcBef>
                <a:spcPts val="1400"/>
              </a:spcBef>
              <a:buFont typeface="Arial" panose="020B0604020202020204" pitchFamily="34" charset="0"/>
              <a:buChar char="•"/>
            </a:pPr>
            <a:r>
              <a:rPr lang="en-US" sz="1000">
                <a:solidFill>
                  <a:schemeClr val="tx1"/>
                </a:solidFill>
                <a:latin typeface="+mn-lt"/>
              </a:rPr>
              <a:t>The way that different factors work together to determine the likelihood of a safe landing.</a:t>
            </a:r>
          </a:p>
          <a:p>
            <a:pPr lvl="1">
              <a:spcBef>
                <a:spcPts val="1400"/>
              </a:spcBef>
              <a:buFont typeface="Arial" panose="020B0604020202020204" pitchFamily="34" charset="0"/>
              <a:buChar char="•"/>
            </a:pPr>
            <a:r>
              <a:rPr lang="en-US" sz="1000">
                <a:solidFill>
                  <a:schemeClr val="tx1"/>
                </a:solidFill>
                <a:latin typeface="+mn-lt"/>
              </a:rPr>
              <a:t>What working conditions must be in place for the landing program to go well?</a:t>
            </a:r>
          </a:p>
        </p:txBody>
      </p:sp>
      <p:pic>
        <p:nvPicPr>
          <p:cNvPr id="21" name="Picture 20" descr="Rocket launch">
            <a:extLst>
              <a:ext uri="{FF2B5EF4-FFF2-40B4-BE49-F238E27FC236}">
                <a16:creationId xmlns:a16="http://schemas.microsoft.com/office/drawing/2014/main" id="{EC16FCD7-CB77-AA44-92AB-1C37A072A03C}"/>
              </a:ext>
            </a:extLst>
          </p:cNvPr>
          <p:cNvPicPr>
            <a:picLocks noChangeAspect="1"/>
          </p:cNvPicPr>
          <p:nvPr/>
        </p:nvPicPr>
        <p:blipFill rotWithShape="1">
          <a:blip r:embed="rId2"/>
          <a:srcRect l="30217" r="283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045029" y="507160"/>
            <a:ext cx="2993571" cy="543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Methodology</a:t>
            </a:r>
          </a:p>
        </p:txBody>
      </p:sp>
      <p:sp>
        <p:nvSpPr>
          <p:cNvPr id="23" name="Rectangle 2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6</a:t>
            </a:fld>
            <a:endParaRPr lang="en-US" sz="12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B1C2F867-C04A-B477-B4A0-3DA4F9B15EA1}"/>
              </a:ext>
            </a:extLst>
          </p:cNvPr>
          <p:cNvGraphicFramePr/>
          <p:nvPr>
            <p:extLst>
              <p:ext uri="{D42A27DB-BD31-4B8C-83A1-F6EECF244321}">
                <p14:modId xmlns:p14="http://schemas.microsoft.com/office/powerpoint/2010/main" val="1359002687"/>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Data Collection</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200"/>
              <a:t>The data was collected using various methods</a:t>
            </a:r>
          </a:p>
          <a:p>
            <a:pPr lvl="1">
              <a:spcBef>
                <a:spcPts val="1400"/>
              </a:spcBef>
            </a:pPr>
            <a:r>
              <a:rPr lang="en-US" sz="1200"/>
              <a:t>Data collection was done using get request to the SpaceX API.</a:t>
            </a:r>
          </a:p>
          <a:p>
            <a:pPr lvl="1">
              <a:spcBef>
                <a:spcPts val="1400"/>
              </a:spcBef>
            </a:pPr>
            <a:r>
              <a:rPr lang="en-US" sz="1200"/>
              <a:t>Next, we decoded the response content as a Json using .json() function call and turn it into a pandas dataframe using .json_normalize().</a:t>
            </a:r>
          </a:p>
          <a:p>
            <a:pPr lvl="1">
              <a:spcBef>
                <a:spcPts val="1400"/>
              </a:spcBef>
            </a:pPr>
            <a:r>
              <a:rPr lang="en-US" sz="1200"/>
              <a:t>We then cleaned the data, checked for missing values and fill in missing values where necessary.</a:t>
            </a:r>
          </a:p>
          <a:p>
            <a:pPr lvl="1">
              <a:spcBef>
                <a:spcPts val="1400"/>
              </a:spcBef>
            </a:pPr>
            <a:r>
              <a:rPr lang="en-US" sz="1200"/>
              <a:t>In addition, we performed web scraping from Wikipedia for Falcon 9 launch records with BeautifulSoup. </a:t>
            </a:r>
          </a:p>
          <a:p>
            <a:pPr lvl="1">
              <a:spcBef>
                <a:spcPts val="1400"/>
              </a:spcBef>
            </a:pPr>
            <a:r>
              <a:rPr lang="en-US" sz="1200"/>
              <a:t>The objective was to extract the launch records as HTML table, parse the table and convert it to a pandas dataframe for future analysis.</a:t>
            </a:r>
          </a:p>
          <a:p>
            <a:pPr lvl="1">
              <a:spcBef>
                <a:spcPts val="1400"/>
              </a:spcBef>
            </a:pPr>
            <a:endParaRPr lang="en-US" sz="1200"/>
          </a:p>
          <a:p>
            <a:pPr marL="0"/>
            <a:endParaRPr lang="en-US" sz="1200"/>
          </a:p>
        </p:txBody>
      </p:sp>
      <p:pic>
        <p:nvPicPr>
          <p:cNvPr id="14" name="Picture 13">
            <a:extLst>
              <a:ext uri="{FF2B5EF4-FFF2-40B4-BE49-F238E27FC236}">
                <a16:creationId xmlns:a16="http://schemas.microsoft.com/office/drawing/2014/main" id="{FE2BCD9B-6A9E-0754-C310-CC9029DF5694}"/>
              </a:ext>
            </a:extLst>
          </p:cNvPr>
          <p:cNvPicPr>
            <a:picLocks noChangeAspect="1"/>
          </p:cNvPicPr>
          <p:nvPr/>
        </p:nvPicPr>
        <p:blipFill rotWithShape="1">
          <a:blip r:embed="rId2"/>
          <a:srcRect l="18538" r="1877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Data Collection – SpaceX API</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2000"/>
              <a:t>We used the get request to the SpaceX API to collect data, clean the requested data and did some basic data wrangling and formatting.</a:t>
            </a:r>
          </a:p>
          <a:p>
            <a:pPr>
              <a:spcBef>
                <a:spcPts val="1400"/>
              </a:spcBef>
            </a:pPr>
            <a:r>
              <a:rPr lang="en-US" sz="2000"/>
              <a:t>The link to the notebook is </a:t>
            </a:r>
            <a:r>
              <a:rPr lang="en-US" sz="2000">
                <a:hlinkClick r:id="rId2"/>
              </a:rPr>
              <a:t>https://github.com/akash9676/IBM-Data-Science/blob/main/data%20science%20space%20x/Data%20Collection%20API.ipynb</a:t>
            </a:r>
            <a:endParaRPr lang="en-US" sz="2000"/>
          </a:p>
          <a:p>
            <a:pPr>
              <a:spcBef>
                <a:spcPts val="1400"/>
              </a:spcBef>
            </a:pPr>
            <a:endParaRPr lang="en-US" sz="2000"/>
          </a:p>
          <a:p>
            <a:pPr>
              <a:spcBef>
                <a:spcPts val="1400"/>
              </a:spcBef>
            </a:pPr>
            <a:endParaRPr lang="en-US" sz="2000"/>
          </a:p>
          <a:p>
            <a:endParaRPr lang="en-US" sz="2000"/>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rotWithShape="1">
          <a:blip r:embed="rId3"/>
          <a:srcRect r="800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Data Collection - Scraping</a:t>
            </a:r>
          </a:p>
        </p:txBody>
      </p:sp>
      <p:sp>
        <p:nvSpPr>
          <p:cNvPr id="18" name="Rectangle 1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6" name="Slide Number Placeholder 5">
            <a:extLst>
              <a:ext uri="{FF2B5EF4-FFF2-40B4-BE49-F238E27FC236}">
                <a16:creationId xmlns:a16="http://schemas.microsoft.com/office/drawing/2014/main" id="{772D0411-8FF8-C540-84AE-DBA0703D368C}"/>
              </a:ext>
            </a:extLst>
          </p:cNvPr>
          <p:cNvSpPr>
            <a:spLocks/>
          </p:cNvSpPr>
          <p:nvPr/>
        </p:nvSpPr>
        <p:spPr>
          <a:xfrm>
            <a:off x="10165341" y="4665638"/>
            <a:ext cx="1660899" cy="243176"/>
          </a:xfrm>
          <a:prstGeom prst="rect">
            <a:avLst/>
          </a:prstGeom>
        </p:spPr>
        <p:txBody>
          <a:bodyPr/>
          <a:lstStyle/>
          <a:p>
            <a:pPr defTabSz="548640">
              <a:spcAft>
                <a:spcPts val="600"/>
              </a:spcAft>
            </a:pPr>
            <a:fld id="{5075537C-CA84-1446-933C-8E9D027F9201}" type="slidenum">
              <a:rPr lang="en-US" sz="1080" kern="1200">
                <a:solidFill>
                  <a:schemeClr val="tx1"/>
                </a:solidFill>
                <a:latin typeface="+mn-lt"/>
                <a:ea typeface="+mn-ea"/>
                <a:cs typeface="+mn-cs"/>
              </a:rPr>
              <a:pPr defTabSz="548640">
                <a:spcAft>
                  <a:spcPts val="600"/>
                </a:spcAft>
              </a:pPr>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p:cNvSpPr>
          <p:nvPr/>
        </p:nvSpPr>
        <p:spPr>
          <a:xfrm>
            <a:off x="5385816" y="1911723"/>
            <a:ext cx="2818790" cy="2839514"/>
          </a:xfrm>
          <a:prstGeom prst="rect">
            <a:avLst/>
          </a:prstGeom>
        </p:spPr>
        <p:txBody>
          <a:bodyPr lIns="91440" tIns="45720" rIns="91440" bIns="45720" anchor="t">
            <a:noAutofit/>
          </a:bodyPr>
          <a:lstStyle/>
          <a:p>
            <a:pPr defTabSz="548640">
              <a:spcBef>
                <a:spcPts val="840"/>
              </a:spcBef>
            </a:pPr>
            <a:r>
              <a:rPr lang="en-US" sz="1320" kern="1200">
                <a:solidFill>
                  <a:schemeClr val="accent3">
                    <a:lumMod val="25000"/>
                  </a:schemeClr>
                </a:solidFill>
                <a:latin typeface="Abadi"/>
                <a:ea typeface="+mn-ea"/>
                <a:cs typeface="+mn-cs"/>
              </a:rPr>
              <a:t>We applied web scrapping to webscrap Falcon 9 launch records with BeautifulSoup </a:t>
            </a:r>
          </a:p>
          <a:p>
            <a:pPr defTabSz="548640">
              <a:spcBef>
                <a:spcPts val="840"/>
              </a:spcBef>
            </a:pPr>
            <a:r>
              <a:rPr lang="en-US" sz="1320" kern="1200">
                <a:solidFill>
                  <a:schemeClr val="accent3">
                    <a:lumMod val="25000"/>
                  </a:schemeClr>
                </a:solidFill>
                <a:latin typeface="Abadi"/>
                <a:ea typeface="+mn-ea"/>
                <a:cs typeface="+mn-cs"/>
              </a:rPr>
              <a:t>We parsed the table and converted it into a pandas dataframe.</a:t>
            </a:r>
            <a:endParaRPr lang="en-US" sz="1320" kern="1200">
              <a:solidFill>
                <a:schemeClr val="accent3">
                  <a:lumMod val="25000"/>
                </a:schemeClr>
              </a:solidFill>
              <a:latin typeface="Abadi" panose="020B0604020104020204" pitchFamily="34" charset="0"/>
              <a:ea typeface="+mn-ea"/>
              <a:cs typeface="+mn-cs"/>
            </a:endParaRPr>
          </a:p>
          <a:p>
            <a:pPr defTabSz="548640">
              <a:spcBef>
                <a:spcPts val="840"/>
              </a:spcBef>
            </a:pPr>
            <a:r>
              <a:rPr lang="en-US" sz="1320" kern="1200">
                <a:solidFill>
                  <a:schemeClr val="accent3">
                    <a:lumMod val="25000"/>
                  </a:schemeClr>
                </a:solidFill>
                <a:latin typeface="Abadi" panose="020B0604020104020204" pitchFamily="34" charset="0"/>
                <a:ea typeface="+mn-ea"/>
                <a:cs typeface="+mn-cs"/>
              </a:rPr>
              <a:t>The link to the notebook is </a:t>
            </a:r>
            <a:r>
              <a:rPr lang="en-US" sz="1320" kern="1200">
                <a:solidFill>
                  <a:schemeClr val="accent3">
                    <a:lumMod val="25000"/>
                  </a:schemeClr>
                </a:solidFill>
                <a:latin typeface="Abadi" panose="020B0604020104020204" pitchFamily="34" charset="0"/>
                <a:ea typeface="+mn-ea"/>
                <a:cs typeface="+mn-cs"/>
                <a:hlinkClick r:id="rId2"/>
              </a:rPr>
              <a:t>https://github.com/akash9676/IBM-Data-Science/blob/main/data%20science%20space%20x/Data%20Collection%20with%20Web%20Scraping.ipynb</a:t>
            </a:r>
            <a:endParaRPr lang="en-US" sz="1320" kern="1200">
              <a:solidFill>
                <a:schemeClr val="accent3">
                  <a:lumMod val="25000"/>
                </a:schemeClr>
              </a:solidFill>
              <a:latin typeface="Abadi" panose="020B0604020104020204" pitchFamily="34" charset="0"/>
              <a:ea typeface="+mn-ea"/>
              <a:cs typeface="+mn-cs"/>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467321" y="1911723"/>
            <a:ext cx="2758960" cy="283951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8640">
              <a:spcBef>
                <a:spcPts val="600"/>
              </a:spcBef>
              <a:buNone/>
            </a:pPr>
            <a:endParaRPr lang="en-US" sz="1320" kern="1200">
              <a:solidFill>
                <a:srgbClr val="1C7DDB"/>
              </a:solidFill>
              <a:latin typeface="Abadi"/>
              <a:ea typeface="+mn-ea"/>
              <a:cs typeface="+mn-cs"/>
            </a:endParaRPr>
          </a:p>
          <a:p>
            <a:pPr marL="0" indent="0" defTabSz="548640">
              <a:spcBef>
                <a:spcPts val="600"/>
              </a:spcBef>
              <a:buNone/>
            </a:pPr>
            <a:endParaRPr lang="en-US" sz="1320" kern="1200">
              <a:solidFill>
                <a:srgbClr val="1C7DDB"/>
              </a:solidFill>
              <a:latin typeface="Abadi"/>
              <a:ea typeface="+mn-ea"/>
              <a:cs typeface="+mn-cs"/>
            </a:endParaRPr>
          </a:p>
          <a:p>
            <a:pPr marL="0" indent="0" defTabSz="548640">
              <a:spcBef>
                <a:spcPts val="600"/>
              </a:spcBef>
              <a:buNone/>
            </a:pPr>
            <a:endParaRPr lang="en-US" sz="1320" kern="1200">
              <a:solidFill>
                <a:srgbClr val="1C7DDB"/>
              </a:solidFill>
              <a:latin typeface="Abadi"/>
              <a:ea typeface="+mn-ea"/>
              <a:cs typeface="+mn-cs"/>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8467321" y="1893832"/>
            <a:ext cx="2818790" cy="289339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f80a141d-92ca-4d3d-9308-f7e7b1d44ce8"/>
    <ds:schemaRef ds:uri="http://schemas.microsoft.com/office/2006/metadata/properties"/>
    <ds:schemaRef ds:uri="http://purl.org/dc/dcmitype/"/>
    <ds:schemaRef ds:uri="155be751-a274-42e8-93fb-f39d3b9bccc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1330</TotalTime>
  <Words>1846</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Chandrakiran</dc:creator>
  <cp:lastModifiedBy>Chandrakiran reddy</cp:lastModifiedBy>
  <cp:revision>201</cp:revision>
  <dcterms:created xsi:type="dcterms:W3CDTF">2021-04-29T18:58:34Z</dcterms:created>
  <dcterms:modified xsi:type="dcterms:W3CDTF">2024-04-19T15:23:03Z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efa4170-0d19-0005-0004-bc88714345d2_Enabled">
    <vt:lpwstr>true</vt:lpwstr>
  </property>
  <property fmtid="{D5CDD505-2E9C-101B-9397-08002B2CF9AE}" pid="4" name="MSIP_Label_defa4170-0d19-0005-0004-bc88714345d2_SetDate">
    <vt:lpwstr>2024-04-19T15:16:25Z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6072d61a-169d-43f9-8e47-d769a77b32bc</vt:lpwstr>
  </property>
  <property fmtid="{D5CDD505-2E9C-101B-9397-08002B2CF9AE}" pid="8" name="MSIP_Label_defa4170-0d19-0005-0004-bc88714345d2_ActionId">
    <vt:lpwstr>11edbee4-8142-4eee-8812-cef9bc69411a</vt:lpwstr>
  </property>
  <property fmtid="{D5CDD505-2E9C-101B-9397-08002B2CF9AE}" pid="9" name="MSIP_Label_defa4170-0d19-0005-0004-bc88714345d2_ContentBits">
    <vt:lpwstr>0</vt:lpwstr>
  </property>
</Properties>
</file>